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60" r:id="rId14"/>
  </p:sldIdLst>
  <p:sldSz cx="9601200" cy="12801600" type="A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8C53"/>
    <a:srgbClr val="230E00"/>
    <a:srgbClr val="BD9355"/>
    <a:srgbClr val="FFFFFF"/>
    <a:srgbClr val="C9A664"/>
    <a:srgbClr val="C79E60"/>
    <a:srgbClr val="C8A271"/>
    <a:srgbClr val="CD5D1E"/>
    <a:srgbClr val="DABB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8B26F-A634-EC97-A8E1-1BF84AD89CDC}" v="3" dt="2025-11-07T03:04:46.847"/>
    <p1510:client id="{575681BB-BC00-47FA-4C8E-3CEF6874F44D}" v="1303" dt="2025-11-08T05:05:13.597"/>
    <p1510:client id="{C8C0EB9B-2E47-E0C6-B97E-68CA240AA534}" v="197" dt="2025-11-08T17:36:00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Souza" userId="4ee7468d9eff06f3" providerId="Windows Live" clId="Web-{575681BB-BC00-47FA-4C8E-3CEF6874F44D}"/>
    <pc:docChg chg="addSld modSld sldOrd">
      <pc:chgData name="Lucas Souza" userId="4ee7468d9eff06f3" providerId="Windows Live" clId="Web-{575681BB-BC00-47FA-4C8E-3CEF6874F44D}" dt="2025-11-08T05:05:08.784" v="795" actId="20577"/>
      <pc:docMkLst>
        <pc:docMk/>
      </pc:docMkLst>
      <pc:sldChg chg="addSp delSp modSp mod setBg">
        <pc:chgData name="Lucas Souza" userId="4ee7468d9eff06f3" providerId="Windows Live" clId="Web-{575681BB-BC00-47FA-4C8E-3CEF6874F44D}" dt="2025-11-07T23:55:04.107" v="128" actId="20577"/>
        <pc:sldMkLst>
          <pc:docMk/>
          <pc:sldMk cId="1703328010" sldId="257"/>
        </pc:sldMkLst>
        <pc:spChg chg="add del mod ord">
          <ac:chgData name="Lucas Souza" userId="4ee7468d9eff06f3" providerId="Windows Live" clId="Web-{575681BB-BC00-47FA-4C8E-3CEF6874F44D}" dt="2025-11-07T23:28:56.945" v="13"/>
          <ac:spMkLst>
            <pc:docMk/>
            <pc:sldMk cId="1703328010" sldId="257"/>
            <ac:spMk id="3" creationId="{01388743-0882-E26C-5223-CA5F8B61EBD6}"/>
          </ac:spMkLst>
        </pc:spChg>
        <pc:spChg chg="add del">
          <ac:chgData name="Lucas Souza" userId="4ee7468d9eff06f3" providerId="Windows Live" clId="Web-{575681BB-BC00-47FA-4C8E-3CEF6874F44D}" dt="2025-11-07T23:36:30.069" v="25"/>
          <ac:spMkLst>
            <pc:docMk/>
            <pc:sldMk cId="1703328010" sldId="257"/>
            <ac:spMk id="4" creationId="{E0570E65-D89B-FEC0-DBB0-8E89800949BB}"/>
          </ac:spMkLst>
        </pc:spChg>
        <pc:spChg chg="add mod">
          <ac:chgData name="Lucas Souza" userId="4ee7468d9eff06f3" providerId="Windows Live" clId="Web-{575681BB-BC00-47FA-4C8E-3CEF6874F44D}" dt="2025-11-07T23:47:25.078" v="80" actId="20577"/>
          <ac:spMkLst>
            <pc:docMk/>
            <pc:sldMk cId="1703328010" sldId="257"/>
            <ac:spMk id="5" creationId="{EAE866F8-13F1-2372-D0DA-E50FB5982A13}"/>
          </ac:spMkLst>
        </pc:spChg>
        <pc:spChg chg="add mod">
          <ac:chgData name="Lucas Souza" userId="4ee7468d9eff06f3" providerId="Windows Live" clId="Web-{575681BB-BC00-47FA-4C8E-3CEF6874F44D}" dt="2025-11-07T23:50:07.659" v="103"/>
          <ac:spMkLst>
            <pc:docMk/>
            <pc:sldMk cId="1703328010" sldId="257"/>
            <ac:spMk id="6" creationId="{DEE4D961-2332-CD68-8B47-8F008B82E98C}"/>
          </ac:spMkLst>
        </pc:spChg>
        <pc:spChg chg="add del">
          <ac:chgData name="Lucas Souza" userId="4ee7468d9eff06f3" providerId="Windows Live" clId="Web-{575681BB-BC00-47FA-4C8E-3CEF6874F44D}" dt="2025-11-07T23:34:50.547" v="21"/>
          <ac:spMkLst>
            <pc:docMk/>
            <pc:sldMk cId="1703328010" sldId="257"/>
            <ac:spMk id="7" creationId="{01D0AF59-99C3-4251-AB9A-C966C6AD4400}"/>
          </ac:spMkLst>
        </pc:spChg>
        <pc:spChg chg="add mod">
          <ac:chgData name="Lucas Souza" userId="4ee7468d9eff06f3" providerId="Windows Live" clId="Web-{575681BB-BC00-47FA-4C8E-3CEF6874F44D}" dt="2025-11-07T23:52:20.367" v="111"/>
          <ac:spMkLst>
            <pc:docMk/>
            <pc:sldMk cId="1703328010" sldId="257"/>
            <ac:spMk id="8" creationId="{26E4F1B9-204E-DBAF-A68B-A877EBE5EEA1}"/>
          </ac:spMkLst>
        </pc:spChg>
        <pc:spChg chg="add del">
          <ac:chgData name="Lucas Souza" userId="4ee7468d9eff06f3" providerId="Windows Live" clId="Web-{575681BB-BC00-47FA-4C8E-3CEF6874F44D}" dt="2025-11-07T23:34:50.547" v="21"/>
          <ac:spMkLst>
            <pc:docMk/>
            <pc:sldMk cId="1703328010" sldId="257"/>
            <ac:spMk id="9" creationId="{1855405F-37A2-4869-9154-F8BE3BECE6C3}"/>
          </ac:spMkLst>
        </pc:spChg>
        <pc:spChg chg="add mod">
          <ac:chgData name="Lucas Souza" userId="4ee7468d9eff06f3" providerId="Windows Live" clId="Web-{575681BB-BC00-47FA-4C8E-3CEF6874F44D}" dt="2025-11-07T23:55:04.107" v="128" actId="20577"/>
          <ac:spMkLst>
            <pc:docMk/>
            <pc:sldMk cId="1703328010" sldId="257"/>
            <ac:spMk id="10" creationId="{AEBADA2D-7582-F018-BBFF-B5F1B9C459AC}"/>
          </ac:spMkLst>
        </pc:spChg>
        <pc:picChg chg="add mod ord">
          <ac:chgData name="Lucas Souza" userId="4ee7468d9eff06f3" providerId="Windows Live" clId="Web-{575681BB-BC00-47FA-4C8E-3CEF6874F44D}" dt="2025-11-07T23:35:57.364" v="23"/>
          <ac:picMkLst>
            <pc:docMk/>
            <pc:sldMk cId="1703328010" sldId="257"/>
            <ac:picMk id="2" creationId="{695BEAAA-1F1F-F269-E15D-C9CFD850046B}"/>
          </ac:picMkLst>
        </pc:picChg>
      </pc:sldChg>
      <pc:sldChg chg="addSp delSp modSp new">
        <pc:chgData name="Lucas Souza" userId="4ee7468d9eff06f3" providerId="Windows Live" clId="Web-{575681BB-BC00-47FA-4C8E-3CEF6874F44D}" dt="2025-11-08T02:05:05.343" v="347" actId="20577"/>
        <pc:sldMkLst>
          <pc:docMk/>
          <pc:sldMk cId="1522386864" sldId="258"/>
        </pc:sldMkLst>
        <pc:spChg chg="add del mod">
          <ac:chgData name="Lucas Souza" userId="4ee7468d9eff06f3" providerId="Windows Live" clId="Web-{575681BB-BC00-47FA-4C8E-3CEF6874F44D}" dt="2025-11-07T23:59:55.504" v="158"/>
          <ac:spMkLst>
            <pc:docMk/>
            <pc:sldMk cId="1522386864" sldId="258"/>
            <ac:spMk id="2" creationId="{5766EB6C-FC3D-0E19-B77F-F206FCEE748D}"/>
          </ac:spMkLst>
        </pc:spChg>
        <pc:spChg chg="add mod ord">
          <ac:chgData name="Lucas Souza" userId="4ee7468d9eff06f3" providerId="Windows Live" clId="Web-{575681BB-BC00-47FA-4C8E-3CEF6874F44D}" dt="2025-11-08T02:02:43.079" v="320" actId="20577"/>
          <ac:spMkLst>
            <pc:docMk/>
            <pc:sldMk cId="1522386864" sldId="258"/>
            <ac:spMk id="2" creationId="{7E870CF6-C563-A1FD-2F4E-24CF9C64A2D9}"/>
          </ac:spMkLst>
        </pc:spChg>
        <pc:spChg chg="add del">
          <ac:chgData name="Lucas Souza" userId="4ee7468d9eff06f3" providerId="Windows Live" clId="Web-{575681BB-BC00-47FA-4C8E-3CEF6874F44D}" dt="2025-11-08T00:00:06.427" v="160"/>
          <ac:spMkLst>
            <pc:docMk/>
            <pc:sldMk cId="1522386864" sldId="258"/>
            <ac:spMk id="3" creationId="{DB457570-6E8D-4961-3353-38E5C20FEA0F}"/>
          </ac:spMkLst>
        </pc:spChg>
        <pc:spChg chg="add mod">
          <ac:chgData name="Lucas Souza" userId="4ee7468d9eff06f3" providerId="Windows Live" clId="Web-{575681BB-BC00-47FA-4C8E-3CEF6874F44D}" dt="2025-11-08T02:05:05.343" v="347" actId="20577"/>
          <ac:spMkLst>
            <pc:docMk/>
            <pc:sldMk cId="1522386864" sldId="258"/>
            <ac:spMk id="4" creationId="{99FF2F8D-B544-3DE6-0A70-C466B2E02A41}"/>
          </ac:spMkLst>
        </pc:spChg>
      </pc:sldChg>
      <pc:sldChg chg="addSp delSp modSp new ord">
        <pc:chgData name="Lucas Souza" userId="4ee7468d9eff06f3" providerId="Windows Live" clId="Web-{575681BB-BC00-47FA-4C8E-3CEF6874F44D}" dt="2025-11-08T01:49:56.613" v="302" actId="20577"/>
        <pc:sldMkLst>
          <pc:docMk/>
          <pc:sldMk cId="1529719600" sldId="259"/>
        </pc:sldMkLst>
        <pc:spChg chg="add mod modVis">
          <ac:chgData name="Lucas Souza" userId="4ee7468d9eff06f3" providerId="Windows Live" clId="Web-{575681BB-BC00-47FA-4C8E-3CEF6874F44D}" dt="2025-11-08T01:26:31.971" v="206"/>
          <ac:spMkLst>
            <pc:docMk/>
            <pc:sldMk cId="1529719600" sldId="259"/>
            <ac:spMk id="2" creationId="{EA6898D2-147B-AF9D-FBD3-4B6D6E4271FA}"/>
          </ac:spMkLst>
        </pc:spChg>
        <pc:spChg chg="add del">
          <ac:chgData name="Lucas Souza" userId="4ee7468d9eff06f3" providerId="Windows Live" clId="Web-{575681BB-BC00-47FA-4C8E-3CEF6874F44D}" dt="2025-11-08T01:26:25.752" v="205"/>
          <ac:spMkLst>
            <pc:docMk/>
            <pc:sldMk cId="1529719600" sldId="259"/>
            <ac:spMk id="3" creationId="{9BFCC6FA-D636-6D7E-2C24-3C244075F8BE}"/>
          </ac:spMkLst>
        </pc:spChg>
        <pc:spChg chg="add mod">
          <ac:chgData name="Lucas Souza" userId="4ee7468d9eff06f3" providerId="Windows Live" clId="Web-{575681BB-BC00-47FA-4C8E-3CEF6874F44D}" dt="2025-11-08T01:49:56.613" v="302" actId="20577"/>
          <ac:spMkLst>
            <pc:docMk/>
            <pc:sldMk cId="1529719600" sldId="259"/>
            <ac:spMk id="4" creationId="{2F5F6C5B-4CA6-99CD-E662-7CD83E184CF7}"/>
          </ac:spMkLst>
        </pc:spChg>
      </pc:sldChg>
      <pc:sldChg chg="addSp delSp modSp new">
        <pc:chgData name="Lucas Souza" userId="4ee7468d9eff06f3" providerId="Windows Live" clId="Web-{575681BB-BC00-47FA-4C8E-3CEF6874F44D}" dt="2025-11-08T05:05:08.784" v="795" actId="20577"/>
        <pc:sldMkLst>
          <pc:docMk/>
          <pc:sldMk cId="2696307676" sldId="260"/>
        </pc:sldMkLst>
        <pc:spChg chg="add del">
          <ac:chgData name="Lucas Souza" userId="4ee7468d9eff06f3" providerId="Windows Live" clId="Web-{575681BB-BC00-47FA-4C8E-3CEF6874F44D}" dt="2025-11-08T05:01:47.969" v="671"/>
          <ac:spMkLst>
            <pc:docMk/>
            <pc:sldMk cId="2696307676" sldId="260"/>
            <ac:spMk id="3" creationId="{F09DED77-7C23-7F6C-3F6F-A5FE6CE08A2F}"/>
          </ac:spMkLst>
        </pc:spChg>
        <pc:spChg chg="add mod">
          <ac:chgData name="Lucas Souza" userId="4ee7468d9eff06f3" providerId="Windows Live" clId="Web-{575681BB-BC00-47FA-4C8E-3CEF6874F44D}" dt="2025-11-08T05:02:24.227" v="698" actId="20577"/>
          <ac:spMkLst>
            <pc:docMk/>
            <pc:sldMk cId="2696307676" sldId="260"/>
            <ac:spMk id="4" creationId="{4D1D3047-00E6-0F24-799D-058E644DC5AC}"/>
          </ac:spMkLst>
        </pc:spChg>
        <pc:spChg chg="add del">
          <ac:chgData name="Lucas Souza" userId="4ee7468d9eff06f3" providerId="Windows Live" clId="Web-{575681BB-BC00-47FA-4C8E-3CEF6874F44D}" dt="2025-11-08T05:02:58.171" v="700"/>
          <ac:spMkLst>
            <pc:docMk/>
            <pc:sldMk cId="2696307676" sldId="260"/>
            <ac:spMk id="5" creationId="{AF5CAC55-8600-32A0-A8C4-B5A4BD18CEF9}"/>
          </ac:spMkLst>
        </pc:spChg>
        <pc:spChg chg="add mod">
          <ac:chgData name="Lucas Souza" userId="4ee7468d9eff06f3" providerId="Windows Live" clId="Web-{575681BB-BC00-47FA-4C8E-3CEF6874F44D}" dt="2025-11-08T05:04:24.638" v="753" actId="20577"/>
          <ac:spMkLst>
            <pc:docMk/>
            <pc:sldMk cId="2696307676" sldId="260"/>
            <ac:spMk id="6" creationId="{DA1A9174-C815-36E9-E644-646033A26F27}"/>
          </ac:spMkLst>
        </pc:spChg>
        <pc:spChg chg="add mod">
          <ac:chgData name="Lucas Souza" userId="4ee7468d9eff06f3" providerId="Windows Live" clId="Web-{575681BB-BC00-47FA-4C8E-3CEF6874F44D}" dt="2025-11-08T05:05:08.784" v="795" actId="20577"/>
          <ac:spMkLst>
            <pc:docMk/>
            <pc:sldMk cId="2696307676" sldId="260"/>
            <ac:spMk id="7" creationId="{8E99ED14-344C-CE8E-FF14-CB0E23DAB728}"/>
          </ac:spMkLst>
        </pc:spChg>
        <pc:picChg chg="add mod">
          <ac:chgData name="Lucas Souza" userId="4ee7468d9eff06f3" providerId="Windows Live" clId="Web-{575681BB-BC00-47FA-4C8E-3CEF6874F44D}" dt="2025-11-08T05:01:29.981" v="669" actId="1076"/>
          <ac:picMkLst>
            <pc:docMk/>
            <pc:sldMk cId="2696307676" sldId="260"/>
            <ac:picMk id="2" creationId="{A8028852-A471-5545-7F39-297CF602740D}"/>
          </ac:picMkLst>
        </pc:picChg>
      </pc:sldChg>
      <pc:sldChg chg="modSp add ord replId">
        <pc:chgData name="Lucas Souza" userId="4ee7468d9eff06f3" providerId="Windows Live" clId="Web-{575681BB-BC00-47FA-4C8E-3CEF6874F44D}" dt="2025-11-08T02:08:44.133" v="359" actId="20577"/>
        <pc:sldMkLst>
          <pc:docMk/>
          <pc:sldMk cId="70441356" sldId="261"/>
        </pc:sldMkLst>
        <pc:spChg chg="mod">
          <ac:chgData name="Lucas Souza" userId="4ee7468d9eff06f3" providerId="Windows Live" clId="Web-{575681BB-BC00-47FA-4C8E-3CEF6874F44D}" dt="2025-11-08T02:08:44.133" v="359" actId="20577"/>
          <ac:spMkLst>
            <pc:docMk/>
            <pc:sldMk cId="70441356" sldId="261"/>
            <ac:spMk id="4" creationId="{1ED9D2DB-75DB-D9AF-FB61-A1408ED4DCE5}"/>
          </ac:spMkLst>
        </pc:spChg>
      </pc:sldChg>
      <pc:sldChg chg="addSp modSp add ord replId">
        <pc:chgData name="Lucas Souza" userId="4ee7468d9eff06f3" providerId="Windows Live" clId="Web-{575681BB-BC00-47FA-4C8E-3CEF6874F44D}" dt="2025-11-08T02:21:48.561" v="400" actId="1076"/>
        <pc:sldMkLst>
          <pc:docMk/>
          <pc:sldMk cId="2399117474" sldId="262"/>
        </pc:sldMkLst>
        <pc:spChg chg="mod">
          <ac:chgData name="Lucas Souza" userId="4ee7468d9eff06f3" providerId="Windows Live" clId="Web-{575681BB-BC00-47FA-4C8E-3CEF6874F44D}" dt="2025-11-08T02:16:22.079" v="375" actId="20577"/>
          <ac:spMkLst>
            <pc:docMk/>
            <pc:sldMk cId="2399117474" sldId="262"/>
            <ac:spMk id="2" creationId="{1DE8DD74-DEBA-C5AA-B98F-EB601BF9D988}"/>
          </ac:spMkLst>
        </pc:spChg>
        <pc:spChg chg="mod">
          <ac:chgData name="Lucas Souza" userId="4ee7468d9eff06f3" providerId="Windows Live" clId="Web-{575681BB-BC00-47FA-4C8E-3CEF6874F44D}" dt="2025-11-08T02:19:34.944" v="392" actId="20577"/>
          <ac:spMkLst>
            <pc:docMk/>
            <pc:sldMk cId="2399117474" sldId="262"/>
            <ac:spMk id="4" creationId="{5DA00DA5-658E-DF70-F254-CF50EE1B4A11}"/>
          </ac:spMkLst>
        </pc:spChg>
        <pc:picChg chg="add mod">
          <ac:chgData name="Lucas Souza" userId="4ee7468d9eff06f3" providerId="Windows Live" clId="Web-{575681BB-BC00-47FA-4C8E-3CEF6874F44D}" dt="2025-11-08T02:21:48.561" v="400" actId="1076"/>
          <ac:picMkLst>
            <pc:docMk/>
            <pc:sldMk cId="2399117474" sldId="262"/>
            <ac:picMk id="3" creationId="{BE2B2BD7-9484-11B3-4D64-987F57F3833D}"/>
          </ac:picMkLst>
        </pc:picChg>
      </pc:sldChg>
      <pc:sldChg chg="modSp add ord replId">
        <pc:chgData name="Lucas Souza" userId="4ee7468d9eff06f3" providerId="Windows Live" clId="Web-{575681BB-BC00-47FA-4C8E-3CEF6874F44D}" dt="2025-11-08T02:23:58.636" v="426" actId="20577"/>
        <pc:sldMkLst>
          <pc:docMk/>
          <pc:sldMk cId="1842009843" sldId="263"/>
        </pc:sldMkLst>
        <pc:spChg chg="mod">
          <ac:chgData name="Lucas Souza" userId="4ee7468d9eff06f3" providerId="Windows Live" clId="Web-{575681BB-BC00-47FA-4C8E-3CEF6874F44D}" dt="2025-11-08T02:23:58.636" v="426" actId="20577"/>
          <ac:spMkLst>
            <pc:docMk/>
            <pc:sldMk cId="1842009843" sldId="263"/>
            <ac:spMk id="4" creationId="{C49D3FD6-7820-9D19-2FC5-ADAD1F2B89DC}"/>
          </ac:spMkLst>
        </pc:spChg>
      </pc:sldChg>
      <pc:sldChg chg="addSp modSp add replId">
        <pc:chgData name="Lucas Souza" userId="4ee7468d9eff06f3" providerId="Windows Live" clId="Web-{575681BB-BC00-47FA-4C8E-3CEF6874F44D}" dt="2025-11-08T02:44:55.524" v="468" actId="20577"/>
        <pc:sldMkLst>
          <pc:docMk/>
          <pc:sldMk cId="3013215764" sldId="264"/>
        </pc:sldMkLst>
        <pc:spChg chg="mod">
          <ac:chgData name="Lucas Souza" userId="4ee7468d9eff06f3" providerId="Windows Live" clId="Web-{575681BB-BC00-47FA-4C8E-3CEF6874F44D}" dt="2025-11-08T02:31:54.694" v="444" actId="20577"/>
          <ac:spMkLst>
            <pc:docMk/>
            <pc:sldMk cId="3013215764" sldId="264"/>
            <ac:spMk id="2" creationId="{06F4B4AA-1E88-0A1C-4586-69535EB967A6}"/>
          </ac:spMkLst>
        </pc:spChg>
        <pc:spChg chg="mod">
          <ac:chgData name="Lucas Souza" userId="4ee7468d9eff06f3" providerId="Windows Live" clId="Web-{575681BB-BC00-47FA-4C8E-3CEF6874F44D}" dt="2025-11-08T02:44:55.524" v="468" actId="20577"/>
          <ac:spMkLst>
            <pc:docMk/>
            <pc:sldMk cId="3013215764" sldId="264"/>
            <ac:spMk id="4" creationId="{19BFA975-5F20-766B-99EA-B26D1C86947C}"/>
          </ac:spMkLst>
        </pc:spChg>
        <pc:picChg chg="add mod">
          <ac:chgData name="Lucas Souza" userId="4ee7468d9eff06f3" providerId="Windows Live" clId="Web-{575681BB-BC00-47FA-4C8E-3CEF6874F44D}" dt="2025-11-08T02:43:59.740" v="460" actId="1076"/>
          <ac:picMkLst>
            <pc:docMk/>
            <pc:sldMk cId="3013215764" sldId="264"/>
            <ac:picMk id="3" creationId="{3C2980BC-82D5-3664-AD53-33D7005F21F2}"/>
          </ac:picMkLst>
        </pc:picChg>
        <pc:picChg chg="add mod">
          <ac:chgData name="Lucas Souza" userId="4ee7468d9eff06f3" providerId="Windows Live" clId="Web-{575681BB-BC00-47FA-4C8E-3CEF6874F44D}" dt="2025-11-08T02:44:22.585" v="466" actId="1076"/>
          <ac:picMkLst>
            <pc:docMk/>
            <pc:sldMk cId="3013215764" sldId="264"/>
            <ac:picMk id="5" creationId="{F826BFC0-AEE7-8620-5635-60DF1B3FC761}"/>
          </ac:picMkLst>
        </pc:picChg>
      </pc:sldChg>
      <pc:sldChg chg="modSp add replId">
        <pc:chgData name="Lucas Souza" userId="4ee7468d9eff06f3" providerId="Windows Live" clId="Web-{575681BB-BC00-47FA-4C8E-3CEF6874F44D}" dt="2025-11-08T04:08:34.713" v="483" actId="20577"/>
        <pc:sldMkLst>
          <pc:docMk/>
          <pc:sldMk cId="1812473358" sldId="265"/>
        </pc:sldMkLst>
        <pc:spChg chg="mod">
          <ac:chgData name="Lucas Souza" userId="4ee7468d9eff06f3" providerId="Windows Live" clId="Web-{575681BB-BC00-47FA-4C8E-3CEF6874F44D}" dt="2025-11-08T04:08:34.713" v="483" actId="20577"/>
          <ac:spMkLst>
            <pc:docMk/>
            <pc:sldMk cId="1812473358" sldId="265"/>
            <ac:spMk id="4" creationId="{29FDB81F-B055-2744-B111-6BC500DC7133}"/>
          </ac:spMkLst>
        </pc:spChg>
      </pc:sldChg>
      <pc:sldChg chg="addSp delSp modSp add replId">
        <pc:chgData name="Lucas Souza" userId="4ee7468d9eff06f3" providerId="Windows Live" clId="Web-{575681BB-BC00-47FA-4C8E-3CEF6874F44D}" dt="2025-11-08T04:28:32.608" v="588" actId="1076"/>
        <pc:sldMkLst>
          <pc:docMk/>
          <pc:sldMk cId="3309061341" sldId="266"/>
        </pc:sldMkLst>
        <pc:spChg chg="mod">
          <ac:chgData name="Lucas Souza" userId="4ee7468d9eff06f3" providerId="Windows Live" clId="Web-{575681BB-BC00-47FA-4C8E-3CEF6874F44D}" dt="2025-11-08T04:13:18.303" v="523" actId="20577"/>
          <ac:spMkLst>
            <pc:docMk/>
            <pc:sldMk cId="3309061341" sldId="266"/>
            <ac:spMk id="2" creationId="{BF1AC64A-256A-3F70-DA89-53DF00A6E703}"/>
          </ac:spMkLst>
        </pc:spChg>
        <pc:spChg chg="add del">
          <ac:chgData name="Lucas Souza" userId="4ee7468d9eff06f3" providerId="Windows Live" clId="Web-{575681BB-BC00-47FA-4C8E-3CEF6874F44D}" dt="2025-11-08T04:15:09.993" v="540"/>
          <ac:spMkLst>
            <pc:docMk/>
            <pc:sldMk cId="3309061341" sldId="266"/>
            <ac:spMk id="3" creationId="{82CB3181-93BB-272D-902D-AD431BEDD17E}"/>
          </ac:spMkLst>
        </pc:spChg>
        <pc:spChg chg="mod">
          <ac:chgData name="Lucas Souza" userId="4ee7468d9eff06f3" providerId="Windows Live" clId="Web-{575681BB-BC00-47FA-4C8E-3CEF6874F44D}" dt="2025-11-08T04:17:15.464" v="562" actId="20577"/>
          <ac:spMkLst>
            <pc:docMk/>
            <pc:sldMk cId="3309061341" sldId="266"/>
            <ac:spMk id="4" creationId="{554C6632-D5C0-2A7C-3954-1FCFD0BA0474}"/>
          </ac:spMkLst>
        </pc:spChg>
        <pc:spChg chg="add del">
          <ac:chgData name="Lucas Souza" userId="4ee7468d9eff06f3" providerId="Windows Live" clId="Web-{575681BB-BC00-47FA-4C8E-3CEF6874F44D}" dt="2025-11-08T04:16:26.885" v="548"/>
          <ac:spMkLst>
            <pc:docMk/>
            <pc:sldMk cId="3309061341" sldId="266"/>
            <ac:spMk id="5" creationId="{6FAE645C-B5E4-7B8E-7063-B27F57AB299E}"/>
          </ac:spMkLst>
        </pc:spChg>
        <pc:spChg chg="add del">
          <ac:chgData name="Lucas Souza" userId="4ee7468d9eff06f3" providerId="Windows Live" clId="Web-{575681BB-BC00-47FA-4C8E-3CEF6874F44D}" dt="2025-11-08T04:16:37.119" v="550"/>
          <ac:spMkLst>
            <pc:docMk/>
            <pc:sldMk cId="3309061341" sldId="266"/>
            <ac:spMk id="6" creationId="{A818D1DD-4E4D-CA9A-BBCE-623D677C3306}"/>
          </ac:spMkLst>
        </pc:spChg>
        <pc:picChg chg="add del mod">
          <ac:chgData name="Lucas Souza" userId="4ee7468d9eff06f3" providerId="Windows Live" clId="Web-{575681BB-BC00-47FA-4C8E-3CEF6874F44D}" dt="2025-11-08T04:23:47.078" v="565"/>
          <ac:picMkLst>
            <pc:docMk/>
            <pc:sldMk cId="3309061341" sldId="266"/>
            <ac:picMk id="7" creationId="{004F9398-6D2B-8DE1-EF7C-6EDEDBAD3CBB}"/>
          </ac:picMkLst>
        </pc:picChg>
        <pc:picChg chg="add del mod">
          <ac:chgData name="Lucas Souza" userId="4ee7468d9eff06f3" providerId="Windows Live" clId="Web-{575681BB-BC00-47FA-4C8E-3CEF6874F44D}" dt="2025-11-08T04:25:25.475" v="579"/>
          <ac:picMkLst>
            <pc:docMk/>
            <pc:sldMk cId="3309061341" sldId="266"/>
            <ac:picMk id="8" creationId="{2B6DACBF-06C5-BD57-32C6-A64D1AE46CC6}"/>
          </ac:picMkLst>
        </pc:picChg>
        <pc:picChg chg="add mod">
          <ac:chgData name="Lucas Souza" userId="4ee7468d9eff06f3" providerId="Windows Live" clId="Web-{575681BB-BC00-47FA-4C8E-3CEF6874F44D}" dt="2025-11-08T04:28:32.608" v="588" actId="1076"/>
          <ac:picMkLst>
            <pc:docMk/>
            <pc:sldMk cId="3309061341" sldId="266"/>
            <ac:picMk id="9" creationId="{61B85240-FD59-187E-BDB4-E718EE577F8E}"/>
          </ac:picMkLst>
        </pc:picChg>
        <pc:picChg chg="add del mod">
          <ac:chgData name="Lucas Souza" userId="4ee7468d9eff06f3" providerId="Windows Live" clId="Web-{575681BB-BC00-47FA-4C8E-3CEF6874F44D}" dt="2025-11-08T04:26:58.979" v="585"/>
          <ac:picMkLst>
            <pc:docMk/>
            <pc:sldMk cId="3309061341" sldId="266"/>
            <ac:picMk id="10" creationId="{C4797863-A750-CB13-E509-B1FD5A37A7C8}"/>
          </ac:picMkLst>
        </pc:picChg>
        <pc:picChg chg="add del mod">
          <ac:chgData name="Lucas Souza" userId="4ee7468d9eff06f3" providerId="Windows Live" clId="Web-{575681BB-BC00-47FA-4C8E-3CEF6874F44D}" dt="2025-11-08T04:27:14.652" v="587"/>
          <ac:picMkLst>
            <pc:docMk/>
            <pc:sldMk cId="3309061341" sldId="266"/>
            <ac:picMk id="11" creationId="{20EC4D29-CDB1-BA42-48BA-5F2EC9E9917C}"/>
          </ac:picMkLst>
        </pc:picChg>
      </pc:sldChg>
      <pc:sldChg chg="modSp add replId">
        <pc:chgData name="Lucas Souza" userId="4ee7468d9eff06f3" providerId="Windows Live" clId="Web-{575681BB-BC00-47FA-4C8E-3CEF6874F44D}" dt="2025-11-08T04:29:50.017" v="600" actId="20577"/>
        <pc:sldMkLst>
          <pc:docMk/>
          <pc:sldMk cId="3535610748" sldId="267"/>
        </pc:sldMkLst>
        <pc:spChg chg="mod">
          <ac:chgData name="Lucas Souza" userId="4ee7468d9eff06f3" providerId="Windows Live" clId="Web-{575681BB-BC00-47FA-4C8E-3CEF6874F44D}" dt="2025-11-08T04:29:50.017" v="600" actId="20577"/>
          <ac:spMkLst>
            <pc:docMk/>
            <pc:sldMk cId="3535610748" sldId="267"/>
            <ac:spMk id="4" creationId="{CF9A646C-54D8-762C-F368-1A7B6578DF03}"/>
          </ac:spMkLst>
        </pc:spChg>
      </pc:sldChg>
      <pc:sldChg chg="modSp add replId">
        <pc:chgData name="Lucas Souza" userId="4ee7468d9eff06f3" providerId="Windows Live" clId="Web-{575681BB-BC00-47FA-4C8E-3CEF6874F44D}" dt="2025-11-08T04:48:08.890" v="631" actId="20577"/>
        <pc:sldMkLst>
          <pc:docMk/>
          <pc:sldMk cId="2053677867" sldId="268"/>
        </pc:sldMkLst>
        <pc:spChg chg="mod">
          <ac:chgData name="Lucas Souza" userId="4ee7468d9eff06f3" providerId="Windows Live" clId="Web-{575681BB-BC00-47FA-4C8E-3CEF6874F44D}" dt="2025-11-08T04:48:08.890" v="631" actId="20577"/>
          <ac:spMkLst>
            <pc:docMk/>
            <pc:sldMk cId="2053677867" sldId="268"/>
            <ac:spMk id="2" creationId="{C18373E7-3E75-B4B6-6C00-3718DD38477B}"/>
          </ac:spMkLst>
        </pc:spChg>
        <pc:spChg chg="mod">
          <ac:chgData name="Lucas Souza" userId="4ee7468d9eff06f3" providerId="Windows Live" clId="Web-{575681BB-BC00-47FA-4C8E-3CEF6874F44D}" dt="2025-11-08T04:47:46.747" v="614" actId="20577"/>
          <ac:spMkLst>
            <pc:docMk/>
            <pc:sldMk cId="2053677867" sldId="268"/>
            <ac:spMk id="4" creationId="{B1EEAC7B-57BE-1767-BD3F-4077E3486C6B}"/>
          </ac:spMkLst>
        </pc:spChg>
      </pc:sldChg>
      <pc:sldChg chg="modSp add replId">
        <pc:chgData name="Lucas Souza" userId="4ee7468d9eff06f3" providerId="Windows Live" clId="Web-{575681BB-BC00-47FA-4C8E-3CEF6874F44D}" dt="2025-11-08T05:00:32.682" v="667" actId="1076"/>
        <pc:sldMkLst>
          <pc:docMk/>
          <pc:sldMk cId="3927010536" sldId="269"/>
        </pc:sldMkLst>
        <pc:spChg chg="mod">
          <ac:chgData name="Lucas Souza" userId="4ee7468d9eff06f3" providerId="Windows Live" clId="Web-{575681BB-BC00-47FA-4C8E-3CEF6874F44D}" dt="2025-11-08T05:00:32.682" v="667" actId="1076"/>
          <ac:spMkLst>
            <pc:docMk/>
            <pc:sldMk cId="3927010536" sldId="269"/>
            <ac:spMk id="4" creationId="{F0BCD10E-353D-C0DB-E4E7-54CC2C6C3623}"/>
          </ac:spMkLst>
        </pc:spChg>
      </pc:sldChg>
    </pc:docChg>
  </pc:docChgLst>
  <pc:docChgLst>
    <pc:chgData name="Lucas Souza" userId="4ee7468d9eff06f3" providerId="Windows Live" clId="Web-{00F8B26F-A634-EC97-A8E1-1BF84AD89CDC}"/>
    <pc:docChg chg="mod addSld delSld modMainMaster setSldSz">
      <pc:chgData name="Lucas Souza" userId="4ee7468d9eff06f3" providerId="Windows Live" clId="Web-{00F8B26F-A634-EC97-A8E1-1BF84AD89CDC}" dt="2025-11-07T03:04:46.847" v="2"/>
      <pc:docMkLst>
        <pc:docMk/>
      </pc:docMkLst>
      <pc:sldChg chg="del">
        <pc:chgData name="Lucas Souza" userId="4ee7468d9eff06f3" providerId="Windows Live" clId="Web-{00F8B26F-A634-EC97-A8E1-1BF84AD89CDC}" dt="2025-11-07T03:03:43.938" v="1"/>
        <pc:sldMkLst>
          <pc:docMk/>
          <pc:sldMk cId="2210866551" sldId="256"/>
        </pc:sldMkLst>
      </pc:sldChg>
      <pc:sldChg chg="new">
        <pc:chgData name="Lucas Souza" userId="4ee7468d9eff06f3" providerId="Windows Live" clId="Web-{00F8B26F-A634-EC97-A8E1-1BF84AD89CDC}" dt="2025-11-07T03:03:39.047" v="0"/>
        <pc:sldMkLst>
          <pc:docMk/>
          <pc:sldMk cId="1703328010" sldId="257"/>
        </pc:sldMkLst>
      </pc:sldChg>
      <pc:sldMasterChg chg="modSp modSldLayout">
        <pc:chgData name="Lucas Souza" userId="4ee7468d9eff06f3" providerId="Windows Live" clId="Web-{00F8B26F-A634-EC97-A8E1-1BF84AD89CDC}" dt="2025-11-07T03:04:46.847" v="2"/>
        <pc:sldMasterMkLst>
          <pc:docMk/>
          <pc:sldMasterMk cId="2675746937" sldId="2147483648"/>
        </pc:sldMasterMkLst>
        <pc:spChg chg="mod">
          <ac:chgData name="Lucas Souza" userId="4ee7468d9eff06f3" providerId="Windows Live" clId="Web-{00F8B26F-A634-EC97-A8E1-1BF84AD89CDC}" dt="2025-11-07T03:04:46.847" v="2"/>
          <ac:spMkLst>
            <pc:docMk/>
            <pc:sldMasterMk cId="2675746937" sldId="2147483648"/>
            <ac:spMk id="2" creationId="{00000000-0000-0000-0000-000000000000}"/>
          </ac:spMkLst>
        </pc:spChg>
        <pc:spChg chg="mod">
          <ac:chgData name="Lucas Souza" userId="4ee7468d9eff06f3" providerId="Windows Live" clId="Web-{00F8B26F-A634-EC97-A8E1-1BF84AD89CDC}" dt="2025-11-07T03:04:46.847" v="2"/>
          <ac:spMkLst>
            <pc:docMk/>
            <pc:sldMasterMk cId="2675746937" sldId="2147483648"/>
            <ac:spMk id="3" creationId="{00000000-0000-0000-0000-000000000000}"/>
          </ac:spMkLst>
        </pc:spChg>
        <pc:spChg chg="mod">
          <ac:chgData name="Lucas Souza" userId="4ee7468d9eff06f3" providerId="Windows Live" clId="Web-{00F8B26F-A634-EC97-A8E1-1BF84AD89CDC}" dt="2025-11-07T03:04:46.847" v="2"/>
          <ac:spMkLst>
            <pc:docMk/>
            <pc:sldMasterMk cId="2675746937" sldId="2147483648"/>
            <ac:spMk id="4" creationId="{00000000-0000-0000-0000-000000000000}"/>
          </ac:spMkLst>
        </pc:spChg>
        <pc:spChg chg="mod">
          <ac:chgData name="Lucas Souza" userId="4ee7468d9eff06f3" providerId="Windows Live" clId="Web-{00F8B26F-A634-EC97-A8E1-1BF84AD89CDC}" dt="2025-11-07T03:04:46.847" v="2"/>
          <ac:spMkLst>
            <pc:docMk/>
            <pc:sldMasterMk cId="2675746937" sldId="2147483648"/>
            <ac:spMk id="5" creationId="{00000000-0000-0000-0000-000000000000}"/>
          </ac:spMkLst>
        </pc:spChg>
        <pc:spChg chg="mod">
          <ac:chgData name="Lucas Souza" userId="4ee7468d9eff06f3" providerId="Windows Live" clId="Web-{00F8B26F-A634-EC97-A8E1-1BF84AD89CDC}" dt="2025-11-07T03:04:46.847" v="2"/>
          <ac:spMkLst>
            <pc:docMk/>
            <pc:sldMasterMk cId="2675746937" sldId="2147483648"/>
            <ac:spMk id="6" creationId="{00000000-0000-0000-0000-000000000000}"/>
          </ac:spMkLst>
        </pc:spChg>
        <pc:sldLayoutChg chg="modSp">
          <pc:chgData name="Lucas Souza" userId="4ee7468d9eff06f3" providerId="Windows Live" clId="Web-{00F8B26F-A634-EC97-A8E1-1BF84AD89CDC}" dt="2025-11-07T03:04:46.847" v="2"/>
          <pc:sldLayoutMkLst>
            <pc:docMk/>
            <pc:sldMasterMk cId="2675746937" sldId="2147483648"/>
            <pc:sldLayoutMk cId="877683876" sldId="2147483649"/>
          </pc:sldLayoutMkLst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877683876" sldId="2147483649"/>
              <ac:spMk id="2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877683876" sldId="2147483649"/>
              <ac:spMk id="3" creationId="{00000000-0000-0000-0000-000000000000}"/>
            </ac:spMkLst>
          </pc:spChg>
        </pc:sldLayoutChg>
        <pc:sldLayoutChg chg="modSp">
          <pc:chgData name="Lucas Souza" userId="4ee7468d9eff06f3" providerId="Windows Live" clId="Web-{00F8B26F-A634-EC97-A8E1-1BF84AD89CDC}" dt="2025-11-07T03:04:46.847" v="2"/>
          <pc:sldLayoutMkLst>
            <pc:docMk/>
            <pc:sldMasterMk cId="2675746937" sldId="2147483648"/>
            <pc:sldLayoutMk cId="3781375764" sldId="2147483651"/>
          </pc:sldLayoutMkLst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3781375764" sldId="2147483651"/>
              <ac:spMk id="2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3781375764" sldId="2147483651"/>
              <ac:spMk id="3" creationId="{00000000-0000-0000-0000-000000000000}"/>
            </ac:spMkLst>
          </pc:spChg>
        </pc:sldLayoutChg>
        <pc:sldLayoutChg chg="modSp">
          <pc:chgData name="Lucas Souza" userId="4ee7468d9eff06f3" providerId="Windows Live" clId="Web-{00F8B26F-A634-EC97-A8E1-1BF84AD89CDC}" dt="2025-11-07T03:04:46.847" v="2"/>
          <pc:sldLayoutMkLst>
            <pc:docMk/>
            <pc:sldMasterMk cId="2675746937" sldId="2147483648"/>
            <pc:sldLayoutMk cId="2124613824" sldId="2147483652"/>
          </pc:sldLayoutMkLst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2124613824" sldId="2147483652"/>
              <ac:spMk id="3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2124613824" sldId="2147483652"/>
              <ac:spMk id="4" creationId="{00000000-0000-0000-0000-000000000000}"/>
            </ac:spMkLst>
          </pc:spChg>
        </pc:sldLayoutChg>
        <pc:sldLayoutChg chg="modSp">
          <pc:chgData name="Lucas Souza" userId="4ee7468d9eff06f3" providerId="Windows Live" clId="Web-{00F8B26F-A634-EC97-A8E1-1BF84AD89CDC}" dt="2025-11-07T03:04:46.847" v="2"/>
          <pc:sldLayoutMkLst>
            <pc:docMk/>
            <pc:sldMasterMk cId="2675746937" sldId="2147483648"/>
            <pc:sldLayoutMk cId="3694421058" sldId="2147483653"/>
          </pc:sldLayoutMkLst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3694421058" sldId="2147483653"/>
              <ac:spMk id="2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3694421058" sldId="2147483653"/>
              <ac:spMk id="3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3694421058" sldId="2147483653"/>
              <ac:spMk id="4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3694421058" sldId="2147483653"/>
              <ac:spMk id="5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3694421058" sldId="2147483653"/>
              <ac:spMk id="6" creationId="{00000000-0000-0000-0000-000000000000}"/>
            </ac:spMkLst>
          </pc:spChg>
        </pc:sldLayoutChg>
        <pc:sldLayoutChg chg="modSp">
          <pc:chgData name="Lucas Souza" userId="4ee7468d9eff06f3" providerId="Windows Live" clId="Web-{00F8B26F-A634-EC97-A8E1-1BF84AD89CDC}" dt="2025-11-07T03:04:46.847" v="2"/>
          <pc:sldLayoutMkLst>
            <pc:docMk/>
            <pc:sldMasterMk cId="2675746937" sldId="2147483648"/>
            <pc:sldLayoutMk cId="2217836567" sldId="2147483656"/>
          </pc:sldLayoutMkLst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2217836567" sldId="2147483656"/>
              <ac:spMk id="2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2217836567" sldId="2147483656"/>
              <ac:spMk id="3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2217836567" sldId="2147483656"/>
              <ac:spMk id="4" creationId="{00000000-0000-0000-0000-000000000000}"/>
            </ac:spMkLst>
          </pc:spChg>
        </pc:sldLayoutChg>
        <pc:sldLayoutChg chg="modSp">
          <pc:chgData name="Lucas Souza" userId="4ee7468d9eff06f3" providerId="Windows Live" clId="Web-{00F8B26F-A634-EC97-A8E1-1BF84AD89CDC}" dt="2025-11-07T03:04:46.847" v="2"/>
          <pc:sldLayoutMkLst>
            <pc:docMk/>
            <pc:sldMasterMk cId="2675746937" sldId="2147483648"/>
            <pc:sldLayoutMk cId="2245566346" sldId="2147483657"/>
          </pc:sldLayoutMkLst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2245566346" sldId="2147483657"/>
              <ac:spMk id="2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2245566346" sldId="2147483657"/>
              <ac:spMk id="3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2245566346" sldId="2147483657"/>
              <ac:spMk id="4" creationId="{00000000-0000-0000-0000-000000000000}"/>
            </ac:spMkLst>
          </pc:spChg>
        </pc:sldLayoutChg>
        <pc:sldLayoutChg chg="modSp">
          <pc:chgData name="Lucas Souza" userId="4ee7468d9eff06f3" providerId="Windows Live" clId="Web-{00F8B26F-A634-EC97-A8E1-1BF84AD89CDC}" dt="2025-11-07T03:04:46.847" v="2"/>
          <pc:sldLayoutMkLst>
            <pc:docMk/>
            <pc:sldMasterMk cId="2675746937" sldId="2147483648"/>
            <pc:sldLayoutMk cId="1306397509" sldId="2147483659"/>
          </pc:sldLayoutMkLst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1306397509" sldId="2147483659"/>
              <ac:spMk id="2" creationId="{00000000-0000-0000-0000-000000000000}"/>
            </ac:spMkLst>
          </pc:spChg>
          <pc:spChg chg="mod">
            <ac:chgData name="Lucas Souza" userId="4ee7468d9eff06f3" providerId="Windows Live" clId="Web-{00F8B26F-A634-EC97-A8E1-1BF84AD89CDC}" dt="2025-11-07T03:04:46.847" v="2"/>
            <ac:spMkLst>
              <pc:docMk/>
              <pc:sldMasterMk cId="2675746937" sldId="2147483648"/>
              <pc:sldLayoutMk cId="1306397509" sldId="2147483659"/>
              <ac:spMk id="3" creationId="{00000000-0000-0000-0000-000000000000}"/>
            </ac:spMkLst>
          </pc:spChg>
        </pc:sldLayoutChg>
      </pc:sldMasterChg>
    </pc:docChg>
  </pc:docChgLst>
  <pc:docChgLst>
    <pc:chgData name="Lucas Souza" userId="4ee7468d9eff06f3" providerId="Windows Live" clId="Web-{C8C0EB9B-2E47-E0C6-B97E-68CA240AA534}"/>
    <pc:docChg chg="modSld">
      <pc:chgData name="Lucas Souza" userId="4ee7468d9eff06f3" providerId="Windows Live" clId="Web-{C8C0EB9B-2E47-E0C6-B97E-68CA240AA534}" dt="2025-11-08T17:36:00.591" v="134" actId="20577"/>
      <pc:docMkLst>
        <pc:docMk/>
      </pc:docMkLst>
      <pc:sldChg chg="addSp delSp modSp">
        <pc:chgData name="Lucas Souza" userId="4ee7468d9eff06f3" providerId="Windows Live" clId="Web-{C8C0EB9B-2E47-E0C6-B97E-68CA240AA534}" dt="2025-11-08T16:40:21.702" v="17"/>
        <pc:sldMkLst>
          <pc:docMk/>
          <pc:sldMk cId="1703328010" sldId="257"/>
        </pc:sldMkLst>
        <pc:spChg chg="add mod">
          <ac:chgData name="Lucas Souza" userId="4ee7468d9eff06f3" providerId="Windows Live" clId="Web-{C8C0EB9B-2E47-E0C6-B97E-68CA240AA534}" dt="2025-11-08T16:40:21.702" v="17"/>
          <ac:spMkLst>
            <pc:docMk/>
            <pc:sldMk cId="1703328010" sldId="257"/>
            <ac:spMk id="3" creationId="{A0763EBF-990D-BA64-0A7F-5B7E382D2A69}"/>
          </ac:spMkLst>
        </pc:spChg>
        <pc:spChg chg="del mod">
          <ac:chgData name="Lucas Souza" userId="4ee7468d9eff06f3" providerId="Windows Live" clId="Web-{C8C0EB9B-2E47-E0C6-B97E-68CA240AA534}" dt="2025-11-08T16:39:04.664" v="6"/>
          <ac:spMkLst>
            <pc:docMk/>
            <pc:sldMk cId="1703328010" sldId="257"/>
            <ac:spMk id="5" creationId="{EAE866F8-13F1-2372-D0DA-E50FB5982A13}"/>
          </ac:spMkLst>
        </pc:spChg>
      </pc:sldChg>
      <pc:sldChg chg="addSp modSp">
        <pc:chgData name="Lucas Souza" userId="4ee7468d9eff06f3" providerId="Windows Live" clId="Web-{C8C0EB9B-2E47-E0C6-B97E-68CA240AA534}" dt="2025-11-08T17:17:29.605" v="107"/>
        <pc:sldMkLst>
          <pc:docMk/>
          <pc:sldMk cId="1522386864" sldId="258"/>
        </pc:sldMkLst>
        <pc:picChg chg="add mod ord">
          <ac:chgData name="Lucas Souza" userId="4ee7468d9eff06f3" providerId="Windows Live" clId="Web-{C8C0EB9B-2E47-E0C6-B97E-68CA240AA534}" dt="2025-11-08T17:17:29.605" v="107"/>
          <ac:picMkLst>
            <pc:docMk/>
            <pc:sldMk cId="1522386864" sldId="258"/>
            <ac:picMk id="5" creationId="{D55F58BD-1D98-26C0-1A85-13071746A3B4}"/>
          </ac:picMkLst>
        </pc:picChg>
      </pc:sldChg>
      <pc:sldChg chg="addSp modSp">
        <pc:chgData name="Lucas Souza" userId="4ee7468d9eff06f3" providerId="Windows Live" clId="Web-{C8C0EB9B-2E47-E0C6-B97E-68CA240AA534}" dt="2025-11-08T16:42:56.413" v="32" actId="1076"/>
        <pc:sldMkLst>
          <pc:docMk/>
          <pc:sldMk cId="1529719600" sldId="259"/>
        </pc:sldMkLst>
        <pc:spChg chg="add mod">
          <ac:chgData name="Lucas Souza" userId="4ee7468d9eff06f3" providerId="Windows Live" clId="Web-{C8C0EB9B-2E47-E0C6-B97E-68CA240AA534}" dt="2025-11-08T16:42:56.413" v="32" actId="1076"/>
          <ac:spMkLst>
            <pc:docMk/>
            <pc:sldMk cId="1529719600" sldId="259"/>
            <ac:spMk id="3" creationId="{9283B0BA-E93C-A568-C6A0-06DFE53F0272}"/>
          </ac:spMkLst>
        </pc:spChg>
        <pc:spChg chg="mod">
          <ac:chgData name="Lucas Souza" userId="4ee7468d9eff06f3" providerId="Windows Live" clId="Web-{C8C0EB9B-2E47-E0C6-B97E-68CA240AA534}" dt="2025-11-08T16:41:33.284" v="19" actId="20577"/>
          <ac:spMkLst>
            <pc:docMk/>
            <pc:sldMk cId="1529719600" sldId="259"/>
            <ac:spMk id="4" creationId="{2F5F6C5B-4CA6-99CD-E662-7CD83E184CF7}"/>
          </ac:spMkLst>
        </pc:spChg>
      </pc:sldChg>
      <pc:sldChg chg="addSp modSp">
        <pc:chgData name="Lucas Souza" userId="4ee7468d9eff06f3" providerId="Windows Live" clId="Web-{C8C0EB9B-2E47-E0C6-B97E-68CA240AA534}" dt="2025-11-08T17:36:00.591" v="134" actId="20577"/>
        <pc:sldMkLst>
          <pc:docMk/>
          <pc:sldMk cId="2696307676" sldId="260"/>
        </pc:sldMkLst>
        <pc:spChg chg="mod">
          <ac:chgData name="Lucas Souza" userId="4ee7468d9eff06f3" providerId="Windows Live" clId="Web-{C8C0EB9B-2E47-E0C6-B97E-68CA240AA534}" dt="2025-11-08T17:08:40.648" v="83" actId="1076"/>
          <ac:spMkLst>
            <pc:docMk/>
            <pc:sldMk cId="2696307676" sldId="260"/>
            <ac:spMk id="4" creationId="{4D1D3047-00E6-0F24-799D-058E644DC5AC}"/>
          </ac:spMkLst>
        </pc:spChg>
        <pc:spChg chg="mod">
          <ac:chgData name="Lucas Souza" userId="4ee7468d9eff06f3" providerId="Windows Live" clId="Web-{C8C0EB9B-2E47-E0C6-B97E-68CA240AA534}" dt="2025-11-08T17:34:31.775" v="125" actId="20577"/>
          <ac:spMkLst>
            <pc:docMk/>
            <pc:sldMk cId="2696307676" sldId="260"/>
            <ac:spMk id="6" creationId="{DA1A9174-C815-36E9-E644-646033A26F27}"/>
          </ac:spMkLst>
        </pc:spChg>
        <pc:spChg chg="mod">
          <ac:chgData name="Lucas Souza" userId="4ee7468d9eff06f3" providerId="Windows Live" clId="Web-{C8C0EB9B-2E47-E0C6-B97E-68CA240AA534}" dt="2025-11-08T17:34:37.948" v="126" actId="20577"/>
          <ac:spMkLst>
            <pc:docMk/>
            <pc:sldMk cId="2696307676" sldId="260"/>
            <ac:spMk id="7" creationId="{8E99ED14-344C-CE8E-FF14-CB0E23DAB728}"/>
          </ac:spMkLst>
        </pc:spChg>
        <pc:spChg chg="add mod">
          <ac:chgData name="Lucas Souza" userId="4ee7468d9eff06f3" providerId="Windows Live" clId="Web-{C8C0EB9B-2E47-E0C6-B97E-68CA240AA534}" dt="2025-11-08T17:36:00.591" v="134" actId="20577"/>
          <ac:spMkLst>
            <pc:docMk/>
            <pc:sldMk cId="2696307676" sldId="260"/>
            <ac:spMk id="8" creationId="{F0C532DD-4176-0D84-5BC8-48997827583C}"/>
          </ac:spMkLst>
        </pc:spChg>
        <pc:picChg chg="mod">
          <ac:chgData name="Lucas Souza" userId="4ee7468d9eff06f3" providerId="Windows Live" clId="Web-{C8C0EB9B-2E47-E0C6-B97E-68CA240AA534}" dt="2025-11-08T17:24:30.208" v="117" actId="1076"/>
          <ac:picMkLst>
            <pc:docMk/>
            <pc:sldMk cId="2696307676" sldId="260"/>
            <ac:picMk id="2" creationId="{A8028852-A471-5545-7F39-297CF602740D}"/>
          </ac:picMkLst>
        </pc:picChg>
        <pc:picChg chg="add">
          <ac:chgData name="Lucas Souza" userId="4ee7468d9eff06f3" providerId="Windows Live" clId="Web-{C8C0EB9B-2E47-E0C6-B97E-68CA240AA534}" dt="2025-11-08T17:15:51.258" v="92"/>
          <ac:picMkLst>
            <pc:docMk/>
            <pc:sldMk cId="2696307676" sldId="260"/>
            <ac:picMk id="5" creationId="{FD808ACD-C6C7-37D1-62D9-03B30F5B79A1}"/>
          </ac:picMkLst>
        </pc:picChg>
      </pc:sldChg>
      <pc:sldChg chg="addSp modSp">
        <pc:chgData name="Lucas Souza" userId="4ee7468d9eff06f3" providerId="Windows Live" clId="Web-{C8C0EB9B-2E47-E0C6-B97E-68CA240AA534}" dt="2025-11-08T16:52:32.613" v="38" actId="20577"/>
        <pc:sldMkLst>
          <pc:docMk/>
          <pc:sldMk cId="70441356" sldId="261"/>
        </pc:sldMkLst>
        <pc:spChg chg="mod">
          <ac:chgData name="Lucas Souza" userId="4ee7468d9eff06f3" providerId="Windows Live" clId="Web-{C8C0EB9B-2E47-E0C6-B97E-68CA240AA534}" dt="2025-11-08T16:52:32.613" v="38" actId="20577"/>
          <ac:spMkLst>
            <pc:docMk/>
            <pc:sldMk cId="70441356" sldId="261"/>
            <ac:spMk id="4" creationId="{1ED9D2DB-75DB-D9AF-FB61-A1408ED4DCE5}"/>
          </ac:spMkLst>
        </pc:spChg>
        <pc:spChg chg="add mod">
          <ac:chgData name="Lucas Souza" userId="4ee7468d9eff06f3" providerId="Windows Live" clId="Web-{C8C0EB9B-2E47-E0C6-B97E-68CA240AA534}" dt="2025-11-08T16:44:58.745" v="36" actId="1076"/>
          <ac:spMkLst>
            <pc:docMk/>
            <pc:sldMk cId="70441356" sldId="261"/>
            <ac:spMk id="5" creationId="{C9F16401-E5A7-FE13-A2AC-1AB81B643624}"/>
          </ac:spMkLst>
        </pc:spChg>
      </pc:sldChg>
      <pc:sldChg chg="addSp modSp">
        <pc:chgData name="Lucas Souza" userId="4ee7468d9eff06f3" providerId="Windows Live" clId="Web-{C8C0EB9B-2E47-E0C6-B97E-68CA240AA534}" dt="2025-11-08T17:17:55.513" v="108" actId="1076"/>
        <pc:sldMkLst>
          <pc:docMk/>
          <pc:sldMk cId="2399117474" sldId="262"/>
        </pc:sldMkLst>
        <pc:picChg chg="mod">
          <ac:chgData name="Lucas Souza" userId="4ee7468d9eff06f3" providerId="Windows Live" clId="Web-{C8C0EB9B-2E47-E0C6-B97E-68CA240AA534}" dt="2025-11-08T17:17:55.513" v="108" actId="1076"/>
          <ac:picMkLst>
            <pc:docMk/>
            <pc:sldMk cId="2399117474" sldId="262"/>
            <ac:picMk id="3" creationId="{BE2B2BD7-9484-11B3-4D64-987F57F3833D}"/>
          </ac:picMkLst>
        </pc:picChg>
        <pc:picChg chg="add">
          <ac:chgData name="Lucas Souza" userId="4ee7468d9eff06f3" providerId="Windows Live" clId="Web-{C8C0EB9B-2E47-E0C6-B97E-68CA240AA534}" dt="2025-11-08T17:16:36.104" v="97"/>
          <ac:picMkLst>
            <pc:docMk/>
            <pc:sldMk cId="2399117474" sldId="262"/>
            <ac:picMk id="6" creationId="{3F0CF1D4-0967-DFD1-7C9B-751325D08D8F}"/>
          </ac:picMkLst>
        </pc:picChg>
      </pc:sldChg>
      <pc:sldChg chg="addSp modSp">
        <pc:chgData name="Lucas Souza" userId="4ee7468d9eff06f3" providerId="Windows Live" clId="Web-{C8C0EB9B-2E47-E0C6-B97E-68CA240AA534}" dt="2025-11-08T17:02:03.807" v="43" actId="1076"/>
        <pc:sldMkLst>
          <pc:docMk/>
          <pc:sldMk cId="1842009843" sldId="263"/>
        </pc:sldMkLst>
        <pc:spChg chg="mod">
          <ac:chgData name="Lucas Souza" userId="4ee7468d9eff06f3" providerId="Windows Live" clId="Web-{C8C0EB9B-2E47-E0C6-B97E-68CA240AA534}" dt="2025-11-08T17:01:31.244" v="39" actId="20577"/>
          <ac:spMkLst>
            <pc:docMk/>
            <pc:sldMk cId="1842009843" sldId="263"/>
            <ac:spMk id="4" creationId="{C49D3FD6-7820-9D19-2FC5-ADAD1F2B89DC}"/>
          </ac:spMkLst>
        </pc:spChg>
        <pc:spChg chg="add mod">
          <ac:chgData name="Lucas Souza" userId="4ee7468d9eff06f3" providerId="Windows Live" clId="Web-{C8C0EB9B-2E47-E0C6-B97E-68CA240AA534}" dt="2025-11-08T17:02:03.807" v="43" actId="1076"/>
          <ac:spMkLst>
            <pc:docMk/>
            <pc:sldMk cId="1842009843" sldId="263"/>
            <ac:spMk id="5" creationId="{BF728691-9550-5C96-D264-0A6EBF5D7C5D}"/>
          </ac:spMkLst>
        </pc:spChg>
      </pc:sldChg>
      <pc:sldChg chg="addSp modSp">
        <pc:chgData name="Lucas Souza" userId="4ee7468d9eff06f3" providerId="Windows Live" clId="Web-{C8C0EB9B-2E47-E0C6-B97E-68CA240AA534}" dt="2025-11-08T17:18:10.779" v="110" actId="1076"/>
        <pc:sldMkLst>
          <pc:docMk/>
          <pc:sldMk cId="3013215764" sldId="264"/>
        </pc:sldMkLst>
        <pc:picChg chg="mod">
          <ac:chgData name="Lucas Souza" userId="4ee7468d9eff06f3" providerId="Windows Live" clId="Web-{C8C0EB9B-2E47-E0C6-B97E-68CA240AA534}" dt="2025-11-08T17:18:10.779" v="110" actId="1076"/>
          <ac:picMkLst>
            <pc:docMk/>
            <pc:sldMk cId="3013215764" sldId="264"/>
            <ac:picMk id="3" creationId="{3C2980BC-82D5-3664-AD53-33D7005F21F2}"/>
          </ac:picMkLst>
        </pc:picChg>
        <pc:picChg chg="mod">
          <ac:chgData name="Lucas Souza" userId="4ee7468d9eff06f3" providerId="Windows Live" clId="Web-{C8C0EB9B-2E47-E0C6-B97E-68CA240AA534}" dt="2025-11-08T17:18:06.700" v="109" actId="1076"/>
          <ac:picMkLst>
            <pc:docMk/>
            <pc:sldMk cId="3013215764" sldId="264"/>
            <ac:picMk id="5" creationId="{F826BFC0-AEE7-8620-5635-60DF1B3FC761}"/>
          </ac:picMkLst>
        </pc:picChg>
        <pc:picChg chg="add">
          <ac:chgData name="Lucas Souza" userId="4ee7468d9eff06f3" providerId="Windows Live" clId="Web-{C8C0EB9B-2E47-E0C6-B97E-68CA240AA534}" dt="2025-11-08T17:16:23.541" v="95"/>
          <ac:picMkLst>
            <pc:docMk/>
            <pc:sldMk cId="3013215764" sldId="264"/>
            <ac:picMk id="7" creationId="{84585013-EE99-3310-0615-0957925F9B47}"/>
          </ac:picMkLst>
        </pc:picChg>
      </pc:sldChg>
      <pc:sldChg chg="addSp modSp">
        <pc:chgData name="Lucas Souza" userId="4ee7468d9eff06f3" providerId="Windows Live" clId="Web-{C8C0EB9B-2E47-E0C6-B97E-68CA240AA534}" dt="2025-11-08T17:02:29.902" v="50" actId="1076"/>
        <pc:sldMkLst>
          <pc:docMk/>
          <pc:sldMk cId="1812473358" sldId="265"/>
        </pc:sldMkLst>
        <pc:spChg chg="mod">
          <ac:chgData name="Lucas Souza" userId="4ee7468d9eff06f3" providerId="Windows Live" clId="Web-{C8C0EB9B-2E47-E0C6-B97E-68CA240AA534}" dt="2025-11-08T17:02:11.604" v="46" actId="20577"/>
          <ac:spMkLst>
            <pc:docMk/>
            <pc:sldMk cId="1812473358" sldId="265"/>
            <ac:spMk id="4" creationId="{29FDB81F-B055-2744-B111-6BC500DC7133}"/>
          </ac:spMkLst>
        </pc:spChg>
        <pc:spChg chg="add mod">
          <ac:chgData name="Lucas Souza" userId="4ee7468d9eff06f3" providerId="Windows Live" clId="Web-{C8C0EB9B-2E47-E0C6-B97E-68CA240AA534}" dt="2025-11-08T17:02:29.902" v="50" actId="1076"/>
          <ac:spMkLst>
            <pc:docMk/>
            <pc:sldMk cId="1812473358" sldId="265"/>
            <ac:spMk id="5" creationId="{E13F75F3-831D-DE4E-4CC9-934524E82AD9}"/>
          </ac:spMkLst>
        </pc:spChg>
      </pc:sldChg>
      <pc:sldChg chg="addSp modSp">
        <pc:chgData name="Lucas Souza" userId="4ee7468d9eff06f3" providerId="Windows Live" clId="Web-{C8C0EB9B-2E47-E0C6-B97E-68CA240AA534}" dt="2025-11-08T17:23:47.957" v="116" actId="1076"/>
        <pc:sldMkLst>
          <pc:docMk/>
          <pc:sldMk cId="3309061341" sldId="266"/>
        </pc:sldMkLst>
        <pc:picChg chg="add ord">
          <ac:chgData name="Lucas Souza" userId="4ee7468d9eff06f3" providerId="Windows Live" clId="Web-{C8C0EB9B-2E47-E0C6-B97E-68CA240AA534}" dt="2025-11-08T17:16:14.993" v="94"/>
          <ac:picMkLst>
            <pc:docMk/>
            <pc:sldMk cId="3309061341" sldId="266"/>
            <ac:picMk id="5" creationId="{8ACDDA3B-4221-1367-1AF3-01416352044F}"/>
          </ac:picMkLst>
        </pc:picChg>
        <pc:picChg chg="add mod">
          <ac:chgData name="Lucas Souza" userId="4ee7468d9eff06f3" providerId="Windows Live" clId="Web-{C8C0EB9B-2E47-E0C6-B97E-68CA240AA534}" dt="2025-11-08T17:21:52.018" v="114" actId="14100"/>
          <ac:picMkLst>
            <pc:docMk/>
            <pc:sldMk cId="3309061341" sldId="266"/>
            <ac:picMk id="6" creationId="{49D8AC3D-ACA0-2550-D5E8-1E5CB4394B61}"/>
          </ac:picMkLst>
        </pc:picChg>
        <pc:picChg chg="mod">
          <ac:chgData name="Lucas Souza" userId="4ee7468d9eff06f3" providerId="Windows Live" clId="Web-{C8C0EB9B-2E47-E0C6-B97E-68CA240AA534}" dt="2025-11-08T17:23:47.957" v="116" actId="1076"/>
          <ac:picMkLst>
            <pc:docMk/>
            <pc:sldMk cId="3309061341" sldId="266"/>
            <ac:picMk id="9" creationId="{61B85240-FD59-187E-BDB4-E718EE577F8E}"/>
          </ac:picMkLst>
        </pc:picChg>
      </pc:sldChg>
      <pc:sldChg chg="addSp modSp">
        <pc:chgData name="Lucas Souza" userId="4ee7468d9eff06f3" providerId="Windows Live" clId="Web-{C8C0EB9B-2E47-E0C6-B97E-68CA240AA534}" dt="2025-11-08T17:02:54.950" v="55" actId="1076"/>
        <pc:sldMkLst>
          <pc:docMk/>
          <pc:sldMk cId="3535610748" sldId="267"/>
        </pc:sldMkLst>
        <pc:spChg chg="mod">
          <ac:chgData name="Lucas Souza" userId="4ee7468d9eff06f3" providerId="Windows Live" clId="Web-{C8C0EB9B-2E47-E0C6-B97E-68CA240AA534}" dt="2025-11-08T17:02:38.793" v="51" actId="20577"/>
          <ac:spMkLst>
            <pc:docMk/>
            <pc:sldMk cId="3535610748" sldId="267"/>
            <ac:spMk id="4" creationId="{CF9A646C-54D8-762C-F368-1A7B6578DF03}"/>
          </ac:spMkLst>
        </pc:spChg>
        <pc:spChg chg="add mod">
          <ac:chgData name="Lucas Souza" userId="4ee7468d9eff06f3" providerId="Windows Live" clId="Web-{C8C0EB9B-2E47-E0C6-B97E-68CA240AA534}" dt="2025-11-08T17:02:54.950" v="55" actId="1076"/>
          <ac:spMkLst>
            <pc:docMk/>
            <pc:sldMk cId="3535610748" sldId="267"/>
            <ac:spMk id="5" creationId="{17E8B8BD-0F43-E819-28C6-EC2C81418751}"/>
          </ac:spMkLst>
        </pc:spChg>
      </pc:sldChg>
      <pc:sldChg chg="addSp modSp">
        <pc:chgData name="Lucas Souza" userId="4ee7468d9eff06f3" providerId="Windows Live" clId="Web-{C8C0EB9B-2E47-E0C6-B97E-68CA240AA534}" dt="2025-11-08T17:14:17.409" v="91" actId="1076"/>
        <pc:sldMkLst>
          <pc:docMk/>
          <pc:sldMk cId="2053677867" sldId="268"/>
        </pc:sldMkLst>
        <pc:picChg chg="add mod modCrop">
          <ac:chgData name="Lucas Souza" userId="4ee7468d9eff06f3" providerId="Windows Live" clId="Web-{C8C0EB9B-2E47-E0C6-B97E-68CA240AA534}" dt="2025-11-08T17:14:17.409" v="91" actId="1076"/>
          <ac:picMkLst>
            <pc:docMk/>
            <pc:sldMk cId="2053677867" sldId="268"/>
            <ac:picMk id="3" creationId="{5E8CCB16-F769-80CD-7563-06CEF1B436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82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hucash/Ebook-DIO-Santand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695BEAAA-1F1F-F269-E15D-C9CFD850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" y="0"/>
            <a:ext cx="9556377" cy="128016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EE4D961-2332-CD68-8B47-8F008B82E98C}"/>
              </a:ext>
            </a:extLst>
          </p:cNvPr>
          <p:cNvSpPr/>
          <p:nvPr/>
        </p:nvSpPr>
        <p:spPr>
          <a:xfrm>
            <a:off x="1298291" y="10231243"/>
            <a:ext cx="6944738" cy="878541"/>
          </a:xfrm>
          <a:prstGeom prst="rect">
            <a:avLst/>
          </a:prstGeom>
          <a:solidFill>
            <a:srgbClr val="BD9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atin typeface="Bookman Old Style"/>
              </a:rPr>
              <a:t>A FORJA DO CÓDIGO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6E4F1B9-204E-DBAF-A68B-A877EBE5EEA1}"/>
              </a:ext>
            </a:extLst>
          </p:cNvPr>
          <p:cNvSpPr/>
          <p:nvPr/>
        </p:nvSpPr>
        <p:spPr>
          <a:xfrm>
            <a:off x="596153" y="11530852"/>
            <a:ext cx="8189258" cy="737347"/>
          </a:xfrm>
          <a:prstGeom prst="roundRect">
            <a:avLst/>
          </a:prstGeom>
          <a:solidFill>
            <a:srgbClr val="AF8C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i="1" dirty="0">
                <a:latin typeface="Bookman Old Style"/>
                <a:ea typeface="+mn-lt"/>
                <a:cs typeface="+mn-lt"/>
              </a:rPr>
              <a:t>Segredos antigos da arte do front-</a:t>
            </a:r>
            <a:r>
              <a:rPr lang="pt-BR" sz="3200" i="1" err="1">
                <a:latin typeface="Bookman Old Style"/>
                <a:ea typeface="+mn-lt"/>
                <a:cs typeface="+mn-lt"/>
              </a:rPr>
              <a:t>end</a:t>
            </a:r>
            <a:endParaRPr lang="pt-BR" sz="3200" i="1" err="1">
              <a:latin typeface="Bookman Old Style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BADA2D-7582-F018-BBFF-B5F1B9C459AC}"/>
              </a:ext>
            </a:extLst>
          </p:cNvPr>
          <p:cNvSpPr/>
          <p:nvPr/>
        </p:nvSpPr>
        <p:spPr>
          <a:xfrm>
            <a:off x="3701226" y="12095"/>
            <a:ext cx="2184617" cy="850757"/>
          </a:xfrm>
          <a:prstGeom prst="round2DiagRect">
            <a:avLst/>
          </a:prstGeom>
          <a:solidFill>
            <a:srgbClr val="C9A6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Book Antiqua"/>
              </a:rPr>
              <a:t>Lucas Souza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763EBF-990D-BA64-0A7F-5B7E382D2A69}"/>
              </a:ext>
            </a:extLst>
          </p:cNvPr>
          <p:cNvSpPr/>
          <p:nvPr/>
        </p:nvSpPr>
        <p:spPr>
          <a:xfrm>
            <a:off x="2775567" y="3201829"/>
            <a:ext cx="4061249" cy="1339468"/>
          </a:xfrm>
          <a:prstGeom prst="rect">
            <a:avLst/>
          </a:prstGeom>
          <a:solidFill>
            <a:srgbClr val="AF8C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>
                <a:latin typeface="Book Antiqua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70332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92FA4-911C-4946-88DE-41D927376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182739D-DAAB-FD4E-BAFD-BD6365F97141}"/>
              </a:ext>
            </a:extLst>
          </p:cNvPr>
          <p:cNvSpPr/>
          <p:nvPr/>
        </p:nvSpPr>
        <p:spPr>
          <a:xfrm>
            <a:off x="0" y="0"/>
            <a:ext cx="9595436" cy="12795836"/>
          </a:xfrm>
          <a:prstGeom prst="rect">
            <a:avLst/>
          </a:prstGeom>
          <a:solidFill>
            <a:srgbClr val="BD9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9A646C-54D8-762C-F368-1A7B6578DF03}"/>
              </a:ext>
            </a:extLst>
          </p:cNvPr>
          <p:cNvSpPr txBox="1"/>
          <p:nvPr/>
        </p:nvSpPr>
        <p:spPr>
          <a:xfrm>
            <a:off x="10265" y="2313715"/>
            <a:ext cx="9600374" cy="8217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800" b="1" dirty="0">
                <a:latin typeface="Book Antiqua"/>
                <a:ea typeface="Batang"/>
              </a:rPr>
              <a:t>      CAPÍTULO</a:t>
            </a:r>
          </a:p>
          <a:p>
            <a:r>
              <a:rPr lang="pt-BR" sz="8800" b="1" dirty="0">
                <a:latin typeface="Book Antiqua"/>
                <a:ea typeface="Batang"/>
              </a:rPr>
              <a:t>              </a:t>
            </a:r>
          </a:p>
          <a:p>
            <a:endParaRPr lang="pt-BR" sz="8800" b="1" dirty="0">
              <a:latin typeface="Book Antiqua"/>
              <a:ea typeface="Batang"/>
            </a:endParaRPr>
          </a:p>
          <a:p>
            <a:endParaRPr lang="pt-BR" sz="8800" b="1" dirty="0">
              <a:latin typeface="Book Antiqua"/>
              <a:ea typeface="Batang"/>
            </a:endParaRPr>
          </a:p>
          <a:p>
            <a:r>
              <a:rPr lang="pt-BR" sz="8800" b="1" dirty="0">
                <a:latin typeface="Book Antiqua"/>
                <a:ea typeface="Batang"/>
              </a:rPr>
              <a:t>          XHLM5</a:t>
            </a:r>
          </a:p>
          <a:p>
            <a:r>
              <a:rPr lang="pt-BR" sz="8800" b="1" dirty="0">
                <a:latin typeface="Book Antiqua"/>
                <a:ea typeface="Batang"/>
              </a:rPr>
              <a:t>           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8B8BD-0F43-E819-28C6-EC2C81418751}"/>
              </a:ext>
            </a:extLst>
          </p:cNvPr>
          <p:cNvSpPr txBox="1"/>
          <p:nvPr/>
        </p:nvSpPr>
        <p:spPr>
          <a:xfrm>
            <a:off x="4123843" y="3590007"/>
            <a:ext cx="1372314" cy="1500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8800" b="1" dirty="0">
                <a:latin typeface="Book Antiqua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53561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063E9-F148-4E8E-0359-249C65B75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8373E7-3E75-B4B6-6C00-3718DD38477B}"/>
              </a:ext>
            </a:extLst>
          </p:cNvPr>
          <p:cNvSpPr txBox="1"/>
          <p:nvPr/>
        </p:nvSpPr>
        <p:spPr>
          <a:xfrm>
            <a:off x="1237458" y="405543"/>
            <a:ext cx="5873904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 u="sng" dirty="0">
                <a:latin typeface="Times New Roman"/>
                <a:cs typeface="Times New Roman"/>
              </a:rPr>
              <a:t>Uma extensão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EEAC7B-57BE-1767-BD3F-4077E3486C6B}"/>
              </a:ext>
            </a:extLst>
          </p:cNvPr>
          <p:cNvSpPr txBox="1"/>
          <p:nvPr/>
        </p:nvSpPr>
        <p:spPr>
          <a:xfrm>
            <a:off x="1228438" y="1483111"/>
            <a:ext cx="7143830" cy="89562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Times New Roman"/>
                <a:ea typeface="+mn-lt"/>
                <a:cs typeface="Times New Roman"/>
              </a:rPr>
              <a:t>O XHTML5 é uma variação do HTML5 que segue as regras mais rigorosas da sintaxe XML (</a:t>
            </a:r>
            <a:r>
              <a:rPr lang="pt-BR" sz="2400" dirty="0" err="1">
                <a:latin typeface="Times New Roman"/>
                <a:ea typeface="+mn-lt"/>
                <a:cs typeface="Times New Roman"/>
              </a:rPr>
              <a:t>Extensible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 Markup </a:t>
            </a:r>
            <a:r>
              <a:rPr lang="pt-BR" sz="2400" dirty="0" err="1">
                <a:latin typeface="Times New Roman"/>
                <a:ea typeface="+mn-lt"/>
                <a:cs typeface="Times New Roman"/>
              </a:rPr>
              <a:t>Language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). Ele surgiu da tentativa de unir a flexibilidade e compatibilidade do HTML5 com a estrutura formal e padronizada do XHTML. Diferente do HTML tradicional, o XHTML5 exige que todas as </a:t>
            </a:r>
            <a:r>
              <a:rPr lang="pt-BR" sz="2400" dirty="0" err="1">
                <a:latin typeface="Times New Roman"/>
                <a:ea typeface="+mn-lt"/>
                <a:cs typeface="Times New Roman"/>
              </a:rPr>
              <a:t>tags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 sejam corretamente fechadas, os atributos sejam escritos entre aspas e a estrutura do documento seja bem formada — o que torna o código mais previsível e menos sujeito a erros de interpretação pelos navegadores.</a:t>
            </a:r>
          </a:p>
          <a:p>
            <a:r>
              <a:rPr lang="pt-BR" sz="2400" dirty="0">
                <a:latin typeface="Times New Roman"/>
                <a:ea typeface="+mn-lt"/>
                <a:cs typeface="Times New Roman"/>
              </a:rPr>
              <a:t>Na prática, o XHTML5 pode ser usado para criar documentos mais consistentes e facilmente processáveis por máquinas e sistemas automatizados, como validadores e parsers XML. Embora não seja tão amplamente utilizado quanto o HTML5 “puro”, ele é útil em contextos que exigem alto rigor técnico e interoperabilidade entre aplicações. Assim, o XHTML5 combina o melhor dos dois mundos: a robustez e modernidade do HTML5 com a precisão e padronização do XML.</a:t>
            </a:r>
            <a:endParaRPr lang="pt-BR" dirty="0"/>
          </a:p>
          <a:p>
            <a:endParaRPr lang="pt-BR" sz="2400" dirty="0">
              <a:latin typeface="Times New Roman"/>
              <a:cs typeface="Times New Roman"/>
            </a:endParaRPr>
          </a:p>
          <a:p>
            <a:endParaRPr lang="pt-BR" sz="2400" dirty="0">
              <a:latin typeface="Times New Roman"/>
              <a:ea typeface="+mn-lt"/>
              <a:cs typeface="Times New Roman"/>
            </a:endParaRPr>
          </a:p>
          <a:p>
            <a:endParaRPr lang="pt-BR" sz="2400" dirty="0">
              <a:latin typeface="Times New Roman"/>
              <a:cs typeface="Times New Roman"/>
            </a:endParaRPr>
          </a:p>
          <a:p>
            <a:endParaRPr lang="pt-BR" sz="2400" dirty="0">
              <a:latin typeface="Times New Roman"/>
              <a:cs typeface="Times New Roman"/>
            </a:endParaRPr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5E8CCB16-F769-80CD-7563-06CEF1B4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27" t="11326" r="25482" b="11527"/>
          <a:stretch>
            <a:fillRect/>
          </a:stretch>
        </p:blipFill>
        <p:spPr>
          <a:xfrm>
            <a:off x="4337139" y="11100839"/>
            <a:ext cx="929293" cy="14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7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9EC73-0390-87ED-DFF0-D95227487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645349-359C-1209-7077-C627491979D3}"/>
              </a:ext>
            </a:extLst>
          </p:cNvPr>
          <p:cNvSpPr/>
          <p:nvPr/>
        </p:nvSpPr>
        <p:spPr>
          <a:xfrm>
            <a:off x="0" y="0"/>
            <a:ext cx="9595436" cy="12795836"/>
          </a:xfrm>
          <a:prstGeom prst="rect">
            <a:avLst/>
          </a:prstGeom>
          <a:solidFill>
            <a:srgbClr val="BD9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0BCD10E-353D-C0DB-E4E7-54CC2C6C3623}"/>
              </a:ext>
            </a:extLst>
          </p:cNvPr>
          <p:cNvSpPr txBox="1"/>
          <p:nvPr/>
        </p:nvSpPr>
        <p:spPr>
          <a:xfrm>
            <a:off x="10265" y="5783056"/>
            <a:ext cx="96003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7200" b="1" dirty="0">
                <a:latin typeface="Book Antiqua"/>
                <a:ea typeface="Batang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392701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itHub Logos and Usage · GitHub">
            <a:extLst>
              <a:ext uri="{FF2B5EF4-FFF2-40B4-BE49-F238E27FC236}">
                <a16:creationId xmlns:a16="http://schemas.microsoft.com/office/drawing/2014/main" id="{A8028852-A471-5545-7F39-297CF602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612" y="7821706"/>
            <a:ext cx="1676400" cy="16764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1D3047-00E6-0F24-799D-058E644DC5AC}"/>
              </a:ext>
            </a:extLst>
          </p:cNvPr>
          <p:cNvSpPr txBox="1"/>
          <p:nvPr/>
        </p:nvSpPr>
        <p:spPr>
          <a:xfrm>
            <a:off x="1385539" y="885537"/>
            <a:ext cx="67715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dirty="0">
                <a:latin typeface="Bookman Old Style"/>
              </a:rPr>
              <a:t>Obrigado pela leitura!</a:t>
            </a:r>
            <a:endParaRPr lang="pt-BR" sz="4800">
              <a:latin typeface="Bookman Old Style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1A9174-C815-36E9-E644-646033A26F27}"/>
              </a:ext>
            </a:extLst>
          </p:cNvPr>
          <p:cNvSpPr txBox="1"/>
          <p:nvPr/>
        </p:nvSpPr>
        <p:spPr>
          <a:xfrm>
            <a:off x="1384063" y="2244182"/>
            <a:ext cx="673484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latin typeface="Bookman Old Style"/>
              </a:rPr>
              <a:t>Esse conteúdo foi gerado com fins didáticos de aprendizado sobre IA, não foi realizado uma validação cuidadosa humana no conteúdo e pode conter erros gerados pelo ChatGPT.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99ED14-344C-CE8E-FF14-CB0E23DAB728}"/>
              </a:ext>
            </a:extLst>
          </p:cNvPr>
          <p:cNvSpPr txBox="1"/>
          <p:nvPr/>
        </p:nvSpPr>
        <p:spPr>
          <a:xfrm>
            <a:off x="1393084" y="6407852"/>
            <a:ext cx="676124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>
                <a:latin typeface="Bookman Old Style"/>
              </a:rPr>
              <a:t>Todo o processo pode ser encontrado no meu Github</a:t>
            </a:r>
            <a:endParaRPr lang="pt-BR"/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FD808ACD-C6C7-37D1-62D9-03B30F5B79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27" t="11326" r="25482" b="11527"/>
          <a:stretch>
            <a:fillRect/>
          </a:stretch>
        </p:blipFill>
        <p:spPr>
          <a:xfrm>
            <a:off x="4337139" y="11100839"/>
            <a:ext cx="929293" cy="14458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0C532DD-4176-0D84-5BC8-48997827583C}"/>
              </a:ext>
            </a:extLst>
          </p:cNvPr>
          <p:cNvSpPr txBox="1"/>
          <p:nvPr/>
        </p:nvSpPr>
        <p:spPr>
          <a:xfrm>
            <a:off x="2413093" y="9799454"/>
            <a:ext cx="52860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https://github.com/Lhucash/Ebook-DIO-Santander</a:t>
            </a:r>
            <a:endParaRPr lang="pt-BR">
              <a:solidFill>
                <a:srgbClr val="0070C0"/>
              </a:solidFill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69630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A6898D2-147B-AF9D-FBD3-4B6D6E4271FA}"/>
              </a:ext>
            </a:extLst>
          </p:cNvPr>
          <p:cNvSpPr/>
          <p:nvPr/>
        </p:nvSpPr>
        <p:spPr>
          <a:xfrm>
            <a:off x="0" y="0"/>
            <a:ext cx="9595436" cy="12795836"/>
          </a:xfrm>
          <a:prstGeom prst="rect">
            <a:avLst/>
          </a:prstGeom>
          <a:solidFill>
            <a:srgbClr val="BD9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F5F6C5B-4CA6-99CD-E662-7CD83E184CF7}"/>
              </a:ext>
            </a:extLst>
          </p:cNvPr>
          <p:cNvSpPr txBox="1"/>
          <p:nvPr/>
        </p:nvSpPr>
        <p:spPr>
          <a:xfrm>
            <a:off x="10265" y="2313715"/>
            <a:ext cx="9600374" cy="8217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800" b="1" dirty="0">
                <a:latin typeface="Book Antiqua"/>
                <a:ea typeface="Batang"/>
              </a:rPr>
              <a:t>      CAPÍTULO</a:t>
            </a:r>
          </a:p>
          <a:p>
            <a:r>
              <a:rPr lang="pt-BR" sz="8800" b="1" dirty="0">
                <a:latin typeface="Book Antiqua"/>
                <a:ea typeface="Batang"/>
              </a:rPr>
              <a:t>               </a:t>
            </a:r>
          </a:p>
          <a:p>
            <a:endParaRPr lang="pt-BR" sz="8800" b="1" dirty="0">
              <a:latin typeface="Book Antiqua"/>
              <a:ea typeface="Batang"/>
            </a:endParaRPr>
          </a:p>
          <a:p>
            <a:endParaRPr lang="pt-BR" sz="8800" b="1" dirty="0">
              <a:latin typeface="Book Antiqua"/>
              <a:ea typeface="Batang"/>
            </a:endParaRPr>
          </a:p>
          <a:p>
            <a:r>
              <a:rPr lang="pt-BR" sz="8800" b="1" dirty="0">
                <a:latin typeface="Book Antiqua"/>
                <a:ea typeface="Batang"/>
              </a:rPr>
              <a:t>      HISTÓRIA </a:t>
            </a:r>
          </a:p>
          <a:p>
            <a:r>
              <a:rPr lang="pt-BR" sz="8800" b="1" dirty="0">
                <a:latin typeface="Book Antiqua"/>
                <a:ea typeface="Batang"/>
              </a:rPr>
              <a:t>           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83B0BA-E93C-A568-C6A0-06DFE53F0272}"/>
              </a:ext>
            </a:extLst>
          </p:cNvPr>
          <p:cNvSpPr txBox="1"/>
          <p:nvPr/>
        </p:nvSpPr>
        <p:spPr>
          <a:xfrm>
            <a:off x="4123843" y="3966525"/>
            <a:ext cx="1372314" cy="1500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8800" b="1" dirty="0">
                <a:latin typeface="Book Antiqu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2971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D55F58BD-1D98-26C0-1A85-13071746A3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</a:blip>
          <a:srcRect l="24227" t="11326" r="25482" b="11527"/>
          <a:stretch>
            <a:fillRect/>
          </a:stretch>
        </p:blipFill>
        <p:spPr>
          <a:xfrm>
            <a:off x="4337139" y="11100839"/>
            <a:ext cx="929293" cy="14458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E870CF6-C563-A1FD-2F4E-24CF9C64A2D9}"/>
              </a:ext>
            </a:extLst>
          </p:cNvPr>
          <p:cNvSpPr txBox="1"/>
          <p:nvPr/>
        </p:nvSpPr>
        <p:spPr>
          <a:xfrm>
            <a:off x="1237458" y="405543"/>
            <a:ext cx="5873904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 u="sng" dirty="0">
                <a:latin typeface="Times New Roman"/>
                <a:cs typeface="Times New Roman"/>
              </a:rPr>
              <a:t>Na história da internet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FF2F8D-B544-3DE6-0A70-C466B2E02A41}"/>
              </a:ext>
            </a:extLst>
          </p:cNvPr>
          <p:cNvSpPr txBox="1"/>
          <p:nvPr/>
        </p:nvSpPr>
        <p:spPr>
          <a:xfrm>
            <a:off x="1228438" y="1483111"/>
            <a:ext cx="7143830" cy="115416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Times New Roman"/>
                <a:ea typeface="+mn-lt"/>
                <a:cs typeface="Times New Roman"/>
              </a:rPr>
              <a:t>A linguagem de marcação HTML (</a:t>
            </a:r>
            <a:r>
              <a:rPr lang="pt-BR" sz="2400" err="1">
                <a:latin typeface="Times New Roman"/>
                <a:ea typeface="+mn-lt"/>
                <a:cs typeface="Times New Roman"/>
              </a:rPr>
              <a:t>HyperText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 Markup </a:t>
            </a:r>
            <a:r>
              <a:rPr lang="pt-BR" sz="2400" err="1">
                <a:latin typeface="Times New Roman"/>
                <a:ea typeface="+mn-lt"/>
                <a:cs typeface="Times New Roman"/>
              </a:rPr>
              <a:t>Language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) foi criada no início da década de 1990 por Tim Berners-Lee, cientista do CERN, com o objetivo de padronizar a estrutura de documentos na recém-nascida World </a:t>
            </a:r>
            <a:r>
              <a:rPr lang="pt-BR" sz="2400" err="1">
                <a:latin typeface="Times New Roman"/>
                <a:ea typeface="+mn-lt"/>
                <a:cs typeface="Times New Roman"/>
              </a:rPr>
              <a:t>Wide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 Web. Sua primeira versão, lançada em 1991, era simples e permitia apenas formatação básica de texto e criação de links entre páginas. Com o crescimento rápido da internet, o HTML passou por várias revisões — o </a:t>
            </a:r>
            <a:r>
              <a:rPr lang="pt-BR" sz="2400" b="1" dirty="0">
                <a:latin typeface="Times New Roman"/>
                <a:ea typeface="+mn-lt"/>
                <a:cs typeface="Times New Roman"/>
              </a:rPr>
              <a:t>HTML 2.0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 (1995) trouxe padronização oficial pelo IETF, o </a:t>
            </a:r>
            <a:r>
              <a:rPr lang="pt-BR" sz="2400" b="1" dirty="0">
                <a:latin typeface="Times New Roman"/>
                <a:ea typeface="+mn-lt"/>
                <a:cs typeface="Times New Roman"/>
              </a:rPr>
              <a:t>HTML 3.2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 (1997) introduziu tabelas e scripts, e o </a:t>
            </a:r>
            <a:r>
              <a:rPr lang="pt-BR" sz="2400" b="1" dirty="0">
                <a:latin typeface="Times New Roman"/>
                <a:ea typeface="+mn-lt"/>
                <a:cs typeface="Times New Roman"/>
              </a:rPr>
              <a:t>HTML 4.01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 (1999) consolidou boas práticas e separou a estrutura do conteúdo (HTML) da apresentação (CSS).</a:t>
            </a:r>
            <a:endParaRPr lang="pt-BR" dirty="0"/>
          </a:p>
          <a:p>
            <a:endParaRPr lang="pt-BR" sz="2400" dirty="0">
              <a:latin typeface="Times New Roman"/>
              <a:ea typeface="+mn-lt"/>
              <a:cs typeface="Times New Roman"/>
            </a:endParaRPr>
          </a:p>
          <a:p>
            <a:r>
              <a:rPr lang="pt-BR" sz="2400" dirty="0">
                <a:latin typeface="Times New Roman"/>
                <a:ea typeface="+mn-lt"/>
                <a:cs typeface="Times New Roman"/>
              </a:rPr>
              <a:t>No início dos anos 2000, o desenvolvimento do HTML ficou estagnado em favor do XHTML, uma tentativa de reescrever a linguagem com regras mais rígidas baseadas em XML. No entanto, a complexidade do XHTML limitou sua adoção prática, levando o consórcio WHATWG (Web Hypertext </a:t>
            </a:r>
            <a:r>
              <a:rPr lang="pt-BR" sz="2400" err="1">
                <a:latin typeface="Times New Roman"/>
                <a:ea typeface="+mn-lt"/>
                <a:cs typeface="Times New Roman"/>
              </a:rPr>
              <a:t>Application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 Technology </a:t>
            </a:r>
            <a:r>
              <a:rPr lang="pt-BR" sz="2400" err="1">
                <a:latin typeface="Times New Roman"/>
                <a:ea typeface="+mn-lt"/>
                <a:cs typeface="Times New Roman"/>
              </a:rPr>
              <a:t>Working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pt-BR" sz="2400" err="1">
                <a:latin typeface="Times New Roman"/>
                <a:ea typeface="+mn-lt"/>
                <a:cs typeface="Times New Roman"/>
              </a:rPr>
              <a:t>Group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) a retomar o desenvolvimento do HTML em 2004. O resultado foi o </a:t>
            </a:r>
            <a:r>
              <a:rPr lang="pt-BR" sz="2400" b="1" dirty="0">
                <a:latin typeface="Times New Roman"/>
                <a:ea typeface="+mn-lt"/>
                <a:cs typeface="Times New Roman"/>
              </a:rPr>
              <a:t>HTML5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, lançado oficialmente em 2014, que modernizou a web ao introduzir novos elementos semânticos (</a:t>
            </a:r>
            <a:r>
              <a:rPr lang="pt-BR" sz="2400" dirty="0">
                <a:latin typeface="Consolas"/>
                <a:cs typeface="Times New Roman"/>
              </a:rPr>
              <a:t>&lt;</a:t>
            </a:r>
            <a:r>
              <a:rPr lang="pt-BR" sz="2400" err="1">
                <a:latin typeface="Consolas"/>
                <a:cs typeface="Times New Roman"/>
              </a:rPr>
              <a:t>article</a:t>
            </a:r>
            <a:r>
              <a:rPr lang="pt-BR" sz="2400" dirty="0">
                <a:latin typeface="Consolas"/>
                <a:cs typeface="Times New Roman"/>
              </a:rPr>
              <a:t>&gt;</a:t>
            </a:r>
            <a:r>
              <a:rPr lang="pt-BR" sz="2400" dirty="0">
                <a:latin typeface="Consolas"/>
                <a:ea typeface="+mn-lt"/>
                <a:cs typeface="Times New Roman"/>
              </a:rPr>
              <a:t>, </a:t>
            </a:r>
            <a:r>
              <a:rPr lang="pt-BR" sz="2400" dirty="0">
                <a:latin typeface="Consolas"/>
                <a:cs typeface="Times New Roman"/>
              </a:rPr>
              <a:t>&lt;</a:t>
            </a:r>
            <a:r>
              <a:rPr lang="pt-BR" sz="2400" err="1">
                <a:latin typeface="Consolas"/>
                <a:cs typeface="Times New Roman"/>
              </a:rPr>
              <a:t>section</a:t>
            </a:r>
            <a:r>
              <a:rPr lang="pt-BR" sz="2400" dirty="0">
                <a:latin typeface="Consolas"/>
                <a:cs typeface="Times New Roman"/>
              </a:rPr>
              <a:t>&gt;</a:t>
            </a:r>
            <a:r>
              <a:rPr lang="pt-BR" sz="2400" dirty="0">
                <a:latin typeface="Consolas"/>
                <a:ea typeface="+mn-lt"/>
                <a:cs typeface="Times New Roman"/>
              </a:rPr>
              <a:t>, </a:t>
            </a:r>
            <a:r>
              <a:rPr lang="pt-BR" sz="2400" dirty="0">
                <a:latin typeface="Consolas"/>
                <a:cs typeface="Times New Roman"/>
              </a:rPr>
              <a:t>&lt;header&gt;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), suporte nativo a áudio, vídeo e gráficos (</a:t>
            </a:r>
            <a:r>
              <a:rPr lang="pt-BR" sz="2400" dirty="0">
                <a:latin typeface="Consolas"/>
                <a:cs typeface="Times New Roman"/>
              </a:rPr>
              <a:t>&lt;</a:t>
            </a:r>
            <a:r>
              <a:rPr lang="pt-BR" sz="2400" err="1">
                <a:latin typeface="Consolas"/>
                <a:cs typeface="Times New Roman"/>
              </a:rPr>
              <a:t>audio</a:t>
            </a:r>
            <a:r>
              <a:rPr lang="pt-BR" sz="2400" dirty="0">
                <a:latin typeface="Consolas"/>
                <a:cs typeface="Times New Roman"/>
              </a:rPr>
              <a:t>&gt;</a:t>
            </a:r>
            <a:r>
              <a:rPr lang="pt-BR" sz="2400" dirty="0">
                <a:latin typeface="Consolas"/>
                <a:ea typeface="+mn-lt"/>
                <a:cs typeface="Times New Roman"/>
              </a:rPr>
              <a:t>, </a:t>
            </a:r>
            <a:r>
              <a:rPr lang="pt-BR" sz="2400" dirty="0">
                <a:latin typeface="Consolas"/>
                <a:cs typeface="Times New Roman"/>
              </a:rPr>
              <a:t>&lt;</a:t>
            </a:r>
            <a:r>
              <a:rPr lang="pt-BR" sz="2400" err="1">
                <a:latin typeface="Consolas"/>
                <a:cs typeface="Times New Roman"/>
              </a:rPr>
              <a:t>video</a:t>
            </a:r>
            <a:r>
              <a:rPr lang="pt-BR" sz="2400" dirty="0">
                <a:latin typeface="Consolas"/>
                <a:cs typeface="Times New Roman"/>
              </a:rPr>
              <a:t>&gt;</a:t>
            </a:r>
            <a:r>
              <a:rPr lang="pt-BR" sz="2400" dirty="0">
                <a:latin typeface="Consolas"/>
                <a:ea typeface="+mn-lt"/>
                <a:cs typeface="Times New Roman"/>
              </a:rPr>
              <a:t>, </a:t>
            </a:r>
            <a:r>
              <a:rPr lang="pt-BR" sz="2400" dirty="0">
                <a:latin typeface="Consolas"/>
                <a:cs typeface="Times New Roman"/>
              </a:rPr>
              <a:t>&lt;</a:t>
            </a:r>
            <a:r>
              <a:rPr lang="pt-BR" sz="2400" err="1">
                <a:latin typeface="Consolas"/>
                <a:cs typeface="Times New Roman"/>
              </a:rPr>
              <a:t>canvas</a:t>
            </a:r>
            <a:r>
              <a:rPr lang="pt-BR" sz="2400" dirty="0">
                <a:latin typeface="Consolas"/>
                <a:cs typeface="Times New Roman"/>
              </a:rPr>
              <a:t>&gt;</a:t>
            </a:r>
            <a:r>
              <a:rPr lang="pt-BR" sz="2400" dirty="0">
                <a:latin typeface="Times New Roman"/>
                <a:ea typeface="+mn-lt"/>
                <a:cs typeface="Times New Roman"/>
              </a:rPr>
              <a:t>), além de APIs poderosas para aplicações interativas. O HTML5 consolidou-se como a base da web moderna, priorizando acessibilidade, interoperabilidade e desempenho.</a:t>
            </a:r>
            <a:endParaRPr lang="pt-BR" dirty="0"/>
          </a:p>
          <a:p>
            <a:endParaRPr lang="pt-BR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238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3C748-DDD4-61E0-79B1-BF0010FDE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86BF96-85E0-F37B-7369-D1B6074C5D36}"/>
              </a:ext>
            </a:extLst>
          </p:cNvPr>
          <p:cNvSpPr/>
          <p:nvPr/>
        </p:nvSpPr>
        <p:spPr>
          <a:xfrm>
            <a:off x="0" y="0"/>
            <a:ext cx="9595436" cy="12795836"/>
          </a:xfrm>
          <a:prstGeom prst="rect">
            <a:avLst/>
          </a:prstGeom>
          <a:solidFill>
            <a:srgbClr val="BD9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D9D2DB-75DB-D9AF-FB61-A1408ED4DCE5}"/>
              </a:ext>
            </a:extLst>
          </p:cNvPr>
          <p:cNvSpPr txBox="1"/>
          <p:nvPr/>
        </p:nvSpPr>
        <p:spPr>
          <a:xfrm>
            <a:off x="10265" y="2313715"/>
            <a:ext cx="9600374" cy="8217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800" b="1" dirty="0">
                <a:latin typeface="Book Antiqua"/>
                <a:ea typeface="Batang"/>
              </a:rPr>
              <a:t>      CAPÍTULO</a:t>
            </a:r>
          </a:p>
          <a:p>
            <a:r>
              <a:rPr lang="pt-BR" sz="8800" b="1" dirty="0">
                <a:latin typeface="Book Antiqua"/>
                <a:ea typeface="Batang"/>
              </a:rPr>
              <a:t>              </a:t>
            </a:r>
          </a:p>
          <a:p>
            <a:endParaRPr lang="pt-BR" sz="8800" b="1" dirty="0">
              <a:latin typeface="Book Antiqua"/>
              <a:ea typeface="Batang"/>
            </a:endParaRPr>
          </a:p>
          <a:p>
            <a:endParaRPr lang="pt-BR" sz="8800" b="1" dirty="0">
              <a:latin typeface="Book Antiqua"/>
              <a:ea typeface="Batang"/>
            </a:endParaRPr>
          </a:p>
          <a:p>
            <a:r>
              <a:rPr lang="pt-BR" sz="8800" b="1" dirty="0">
                <a:latin typeface="Book Antiqua"/>
                <a:ea typeface="Batang"/>
              </a:rPr>
              <a:t>    A VERSÃO 5 </a:t>
            </a:r>
          </a:p>
          <a:p>
            <a:r>
              <a:rPr lang="pt-BR" sz="8800" b="1" dirty="0">
                <a:latin typeface="Book Antiqua"/>
                <a:ea typeface="Batang"/>
              </a:rPr>
              <a:t>           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F16401-E5A7-FE13-A2AC-1AB81B643624}"/>
              </a:ext>
            </a:extLst>
          </p:cNvPr>
          <p:cNvSpPr txBox="1"/>
          <p:nvPr/>
        </p:nvSpPr>
        <p:spPr>
          <a:xfrm>
            <a:off x="4123843" y="3724478"/>
            <a:ext cx="1372314" cy="1500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8800" b="1" dirty="0">
                <a:latin typeface="Book Antiqua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7044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4C520-762E-ECC0-C8FC-ED43F7E5A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DE8DD74-DEBA-C5AA-B98F-EB601BF9D988}"/>
              </a:ext>
            </a:extLst>
          </p:cNvPr>
          <p:cNvSpPr txBox="1"/>
          <p:nvPr/>
        </p:nvSpPr>
        <p:spPr>
          <a:xfrm>
            <a:off x="1237458" y="405543"/>
            <a:ext cx="5873904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 u="sng" dirty="0">
                <a:latin typeface="Times New Roman"/>
                <a:cs typeface="Times New Roman"/>
              </a:rPr>
              <a:t>Novos tempos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A00DA5-658E-DF70-F254-CF50EE1B4A11}"/>
              </a:ext>
            </a:extLst>
          </p:cNvPr>
          <p:cNvSpPr txBox="1"/>
          <p:nvPr/>
        </p:nvSpPr>
        <p:spPr>
          <a:xfrm>
            <a:off x="1228438" y="1483111"/>
            <a:ext cx="7143830" cy="89562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Times New Roman"/>
                <a:cs typeface="Times New Roman"/>
              </a:rPr>
              <a:t>O HTML5 surgiu como uma resposta às limitações das versões anteriores do HTML e à tentativa frustrada de substituí-lo pelo XHTML. No início dos anos 2000, o consórcio W3C focava no XHTML, mas os desenvolvedores consideravam suas regras muito rígidas e incompatíveis com a web real. Diante disso, em 2004, empresas como Apple, Mozilla e Opera formaram o </a:t>
            </a:r>
            <a:r>
              <a:rPr lang="pt-BR" sz="2400" b="1" dirty="0">
                <a:latin typeface="Times New Roman"/>
                <a:cs typeface="Times New Roman"/>
              </a:rPr>
              <a:t>WHATWG</a:t>
            </a:r>
            <a:r>
              <a:rPr lang="pt-BR" sz="2400" dirty="0">
                <a:latin typeface="Times New Roman"/>
                <a:cs typeface="Times New Roman"/>
              </a:rPr>
              <a:t> (Web Hypertext </a:t>
            </a:r>
            <a:r>
              <a:rPr lang="pt-BR" sz="2400" err="1">
                <a:latin typeface="Times New Roman"/>
                <a:cs typeface="Times New Roman"/>
              </a:rPr>
              <a:t>Application</a:t>
            </a:r>
            <a:r>
              <a:rPr lang="pt-BR" sz="2400" dirty="0">
                <a:latin typeface="Times New Roman"/>
                <a:cs typeface="Times New Roman"/>
              </a:rPr>
              <a:t> Technology </a:t>
            </a:r>
            <a:r>
              <a:rPr lang="pt-BR" sz="2400" err="1">
                <a:latin typeface="Times New Roman"/>
                <a:cs typeface="Times New Roman"/>
              </a:rPr>
              <a:t>Working</a:t>
            </a:r>
            <a:r>
              <a:rPr lang="pt-BR" sz="2400" dirty="0">
                <a:latin typeface="Times New Roman"/>
                <a:cs typeface="Times New Roman"/>
              </a:rPr>
              <a:t> </a:t>
            </a:r>
            <a:r>
              <a:rPr lang="pt-BR" sz="2400" err="1">
                <a:latin typeface="Times New Roman"/>
                <a:cs typeface="Times New Roman"/>
              </a:rPr>
              <a:t>Group</a:t>
            </a:r>
            <a:r>
              <a:rPr lang="pt-BR" sz="2400" dirty="0">
                <a:latin typeface="Times New Roman"/>
                <a:cs typeface="Times New Roman"/>
              </a:rPr>
              <a:t>), com o objetivo de criar uma evolução prática do HTML que mantivesse a compatibilidade com versões anteriores e incorporasse recursos modernos para aplicações web. Essa colaboração culminou no HTML5, posteriormente adotado também pelo W3C, e lançado oficialmente em 2014.</a:t>
            </a:r>
            <a:endParaRPr lang="pt-BR" dirty="0"/>
          </a:p>
          <a:p>
            <a:endParaRPr lang="pt-BR" sz="2400" dirty="0">
              <a:latin typeface="Times New Roman"/>
              <a:cs typeface="Times New Roman"/>
            </a:endParaRPr>
          </a:p>
          <a:p>
            <a:r>
              <a:rPr lang="pt-BR" sz="2400" dirty="0">
                <a:latin typeface="Times New Roman"/>
                <a:cs typeface="Times New Roman"/>
              </a:rPr>
              <a:t>O HTML5 trouxe uma grande modernização à web, permitindo criar páginas mais dinâmicas, interativas e acessíveis sem depender de plug-ins externos como Flash. O padrão também enfatiza a acessibilidade, a integração com CSS3 e Javascript e a compatibilidade com dispositivos móveis, consolidando o HTML5 como a base para o desenvolvimento da web moderna e responsiva.</a:t>
            </a:r>
            <a:endParaRPr lang="pt-BR" dirty="0"/>
          </a:p>
          <a:p>
            <a:endParaRPr lang="pt-BR" sz="2400" dirty="0">
              <a:latin typeface="Times New Roman"/>
              <a:cs typeface="Times New Roman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2B2BD7-9484-11B3-4D64-987F57F3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93" y="10185588"/>
            <a:ext cx="2381250" cy="2381250"/>
          </a:xfrm>
          <a:prstGeom prst="rect">
            <a:avLst/>
          </a:prstGeom>
        </p:spPr>
      </p:pic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3F0CF1D4-0967-DFD1-7C9B-751325D0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27" t="11326" r="25482" b="11527"/>
          <a:stretch>
            <a:fillRect/>
          </a:stretch>
        </p:blipFill>
        <p:spPr>
          <a:xfrm>
            <a:off x="4337139" y="11100839"/>
            <a:ext cx="929293" cy="14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8593-509C-76AE-788F-922D13107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913F2BC-3216-7E79-9D28-C70CA9E73EFD}"/>
              </a:ext>
            </a:extLst>
          </p:cNvPr>
          <p:cNvSpPr/>
          <p:nvPr/>
        </p:nvSpPr>
        <p:spPr>
          <a:xfrm>
            <a:off x="0" y="0"/>
            <a:ext cx="9595436" cy="12795836"/>
          </a:xfrm>
          <a:prstGeom prst="rect">
            <a:avLst/>
          </a:prstGeom>
          <a:solidFill>
            <a:srgbClr val="BD9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49D3FD6-7820-9D19-2FC5-ADAD1F2B89DC}"/>
              </a:ext>
            </a:extLst>
          </p:cNvPr>
          <p:cNvSpPr txBox="1"/>
          <p:nvPr/>
        </p:nvSpPr>
        <p:spPr>
          <a:xfrm>
            <a:off x="10265" y="2313715"/>
            <a:ext cx="9600374" cy="8217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800" b="1" dirty="0">
                <a:latin typeface="Book Antiqua"/>
                <a:ea typeface="Batang"/>
              </a:rPr>
              <a:t>      CAPÍTULO</a:t>
            </a:r>
          </a:p>
          <a:p>
            <a:r>
              <a:rPr lang="pt-BR" sz="8800" b="1" dirty="0">
                <a:latin typeface="Book Antiqua"/>
                <a:ea typeface="Batang"/>
              </a:rPr>
              <a:t>              </a:t>
            </a:r>
          </a:p>
          <a:p>
            <a:endParaRPr lang="pt-BR" sz="8800" b="1" dirty="0">
              <a:latin typeface="Book Antiqua"/>
              <a:ea typeface="Batang"/>
            </a:endParaRPr>
          </a:p>
          <a:p>
            <a:endParaRPr lang="pt-BR" sz="8800" b="1" dirty="0">
              <a:latin typeface="Book Antiqua"/>
              <a:ea typeface="Batang"/>
            </a:endParaRPr>
          </a:p>
          <a:p>
            <a:r>
              <a:rPr lang="pt-BR" sz="8800" b="1" dirty="0">
                <a:latin typeface="Book Antiqua"/>
                <a:ea typeface="Batang"/>
              </a:rPr>
              <a:t>    UTILIZAÇÃO</a:t>
            </a:r>
          </a:p>
          <a:p>
            <a:r>
              <a:rPr lang="pt-BR" sz="8800" b="1" dirty="0">
                <a:latin typeface="Book Antiqua"/>
                <a:ea typeface="Batang"/>
              </a:rPr>
              <a:t>           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728691-9550-5C96-D264-0A6EBF5D7C5D}"/>
              </a:ext>
            </a:extLst>
          </p:cNvPr>
          <p:cNvSpPr txBox="1"/>
          <p:nvPr/>
        </p:nvSpPr>
        <p:spPr>
          <a:xfrm>
            <a:off x="4123843" y="3643796"/>
            <a:ext cx="1372314" cy="1500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8800" b="1" dirty="0">
                <a:latin typeface="Book Antiqua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4200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32233-60E3-D2ED-BF2C-BBCF475F4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6F4B4AA-1E88-0A1C-4586-69535EB967A6}"/>
              </a:ext>
            </a:extLst>
          </p:cNvPr>
          <p:cNvSpPr txBox="1"/>
          <p:nvPr/>
        </p:nvSpPr>
        <p:spPr>
          <a:xfrm>
            <a:off x="1237458" y="405543"/>
            <a:ext cx="5873904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 u="sng" dirty="0">
                <a:latin typeface="Times New Roman"/>
                <a:cs typeface="Times New Roman"/>
              </a:rPr>
              <a:t>Internet moderna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BFA975-5F20-766B-99EA-B26D1C86947C}"/>
              </a:ext>
            </a:extLst>
          </p:cNvPr>
          <p:cNvSpPr txBox="1"/>
          <p:nvPr/>
        </p:nvSpPr>
        <p:spPr>
          <a:xfrm>
            <a:off x="1228438" y="1483111"/>
            <a:ext cx="7143830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Times New Roman"/>
                <a:cs typeface="Times New Roman"/>
              </a:rPr>
              <a:t>O HTML5 é amplamente utilizado na criação e estruturação de páginas da internet, servindo como a base para todo o conteúdo exibido nos navegadores. Ele permite desenvolver sites interativos, responsivos e multimídia, integrando textos, imagens, vídeos e sons sem a necessidade de plug-ins externos. Além disso, o HTML5 é fundamental no desenvolvimento de aplicações web modernas, jogos online e plataformas que funcionam em diferentes dispositivos, desde computadores até smartphones e tablets. O HTML5 também se integra perfeitamente com </a:t>
            </a:r>
            <a:r>
              <a:rPr lang="pt-BR" sz="2400" b="1" dirty="0">
                <a:latin typeface="Times New Roman"/>
                <a:cs typeface="Times New Roman"/>
              </a:rPr>
              <a:t>CSS3</a:t>
            </a:r>
            <a:r>
              <a:rPr lang="pt-BR" sz="2400" dirty="0">
                <a:latin typeface="Times New Roman"/>
                <a:cs typeface="Times New Roman"/>
              </a:rPr>
              <a:t> e </a:t>
            </a:r>
            <a:r>
              <a:rPr lang="pt-BR" sz="2400" b="1" dirty="0">
                <a:latin typeface="Times New Roman"/>
                <a:cs typeface="Times New Roman"/>
              </a:rPr>
              <a:t>Javascript</a:t>
            </a:r>
            <a:r>
              <a:rPr lang="pt-BR" sz="2400" dirty="0">
                <a:latin typeface="Times New Roman"/>
                <a:cs typeface="Times New Roman"/>
              </a:rPr>
              <a:t>, oferecendo uma base sólida para interfaces modernas, rápidas e compatíveis com diferentes navegadores e plataformas.</a:t>
            </a:r>
            <a:endParaRPr lang="pt-BR" dirty="0"/>
          </a:p>
          <a:p>
            <a:endParaRPr lang="pt-BR" sz="2400" dirty="0">
              <a:latin typeface="Times New Roman"/>
              <a:ea typeface="+mn-lt"/>
              <a:cs typeface="Times New Roman"/>
            </a:endParaRPr>
          </a:p>
          <a:p>
            <a:endParaRPr lang="pt-BR" sz="2400" dirty="0">
              <a:latin typeface="Times New Roman"/>
              <a:cs typeface="Times New Roman"/>
            </a:endParaRPr>
          </a:p>
        </p:txBody>
      </p:sp>
      <p:pic>
        <p:nvPicPr>
          <p:cNvPr id="3" name="Imagem 2" descr="Ícone&#10;&#10;O conteúdo gerado por IA pode estar incorreto.">
            <a:extLst>
              <a:ext uri="{FF2B5EF4-FFF2-40B4-BE49-F238E27FC236}">
                <a16:creationId xmlns:a16="http://schemas.microsoft.com/office/drawing/2014/main" id="{3C2980BC-82D5-3664-AD53-33D7005F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49" y="7274577"/>
            <a:ext cx="1993527" cy="2716867"/>
          </a:xfrm>
          <a:prstGeom prst="rect">
            <a:avLst/>
          </a:prstGeom>
        </p:spPr>
      </p:pic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F826BFC0-AEE7-8620-5635-60DF1B3F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894" y="7261412"/>
            <a:ext cx="2608729" cy="27432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84585013-EE99-3310-0615-0957925F9B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27" t="11326" r="25482" b="11527"/>
          <a:stretch>
            <a:fillRect/>
          </a:stretch>
        </p:blipFill>
        <p:spPr>
          <a:xfrm>
            <a:off x="4337139" y="11100839"/>
            <a:ext cx="929293" cy="14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1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02DF2-C6BC-4EAD-B61E-9F7B00BCA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0B50178-4C26-AD9D-AEEF-2DF2B002BDE5}"/>
              </a:ext>
            </a:extLst>
          </p:cNvPr>
          <p:cNvSpPr/>
          <p:nvPr/>
        </p:nvSpPr>
        <p:spPr>
          <a:xfrm>
            <a:off x="0" y="0"/>
            <a:ext cx="9595436" cy="12795836"/>
          </a:xfrm>
          <a:prstGeom prst="rect">
            <a:avLst/>
          </a:prstGeom>
          <a:solidFill>
            <a:srgbClr val="BD9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FDB81F-B055-2744-B111-6BC500DC7133}"/>
              </a:ext>
            </a:extLst>
          </p:cNvPr>
          <p:cNvSpPr txBox="1"/>
          <p:nvPr/>
        </p:nvSpPr>
        <p:spPr>
          <a:xfrm>
            <a:off x="10265" y="2313715"/>
            <a:ext cx="9600374" cy="8217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800" b="1" dirty="0">
                <a:latin typeface="Book Antiqua"/>
                <a:ea typeface="Batang"/>
              </a:rPr>
              <a:t>      CAPÍTULO</a:t>
            </a:r>
          </a:p>
          <a:p>
            <a:r>
              <a:rPr lang="pt-BR" sz="8800" b="1" dirty="0">
                <a:latin typeface="Book Antiqua"/>
                <a:ea typeface="Batang"/>
              </a:rPr>
              <a:t>              </a:t>
            </a:r>
          </a:p>
          <a:p>
            <a:endParaRPr lang="pt-BR" sz="8800" b="1" dirty="0">
              <a:latin typeface="Book Antiqua"/>
              <a:ea typeface="Batang"/>
            </a:endParaRPr>
          </a:p>
          <a:p>
            <a:endParaRPr lang="pt-BR" sz="8800" b="1" dirty="0">
              <a:latin typeface="Book Antiqua"/>
              <a:ea typeface="Batang"/>
            </a:endParaRPr>
          </a:p>
          <a:p>
            <a:r>
              <a:rPr lang="pt-BR" sz="8800" b="1" dirty="0">
                <a:latin typeface="Book Antiqua"/>
                <a:ea typeface="Batang"/>
              </a:rPr>
              <a:t>      O CÓDIGO</a:t>
            </a:r>
          </a:p>
          <a:p>
            <a:r>
              <a:rPr lang="pt-BR" sz="8800" b="1" dirty="0">
                <a:latin typeface="Book Antiqua"/>
                <a:ea typeface="Batang"/>
              </a:rPr>
              <a:t>           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3F75F3-831D-DE4E-4CC9-934524E82AD9}"/>
              </a:ext>
            </a:extLst>
          </p:cNvPr>
          <p:cNvSpPr txBox="1"/>
          <p:nvPr/>
        </p:nvSpPr>
        <p:spPr>
          <a:xfrm>
            <a:off x="4123843" y="3563113"/>
            <a:ext cx="1372314" cy="1500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8800" b="1" dirty="0">
                <a:latin typeface="Book Antiqua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812473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AE-BAC1-DA90-D6DA-24C2973E7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8ACDDA3B-4221-1367-1AF3-014163520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27" t="11326" r="25482" b="11527"/>
          <a:stretch>
            <a:fillRect/>
          </a:stretch>
        </p:blipFill>
        <p:spPr>
          <a:xfrm>
            <a:off x="4337139" y="11100839"/>
            <a:ext cx="929293" cy="14458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F1AC64A-256A-3F70-DA89-53DF00A6E703}"/>
              </a:ext>
            </a:extLst>
          </p:cNvPr>
          <p:cNvSpPr txBox="1"/>
          <p:nvPr/>
        </p:nvSpPr>
        <p:spPr>
          <a:xfrm>
            <a:off x="1237458" y="405543"/>
            <a:ext cx="5873904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 u="sng" dirty="0">
                <a:latin typeface="Times New Roman"/>
                <a:cs typeface="Times New Roman"/>
              </a:rPr>
              <a:t>Em todas as páginas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54C6632-D5C0-2A7C-3954-1FCFD0BA0474}"/>
              </a:ext>
            </a:extLst>
          </p:cNvPr>
          <p:cNvSpPr txBox="1"/>
          <p:nvPr/>
        </p:nvSpPr>
        <p:spPr>
          <a:xfrm>
            <a:off x="1228438" y="1483111"/>
            <a:ext cx="714383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Times New Roman"/>
                <a:cs typeface="Times New Roman"/>
              </a:rPr>
              <a:t>O código é composto por elementos (ou </a:t>
            </a:r>
            <a:r>
              <a:rPr lang="pt-BR" sz="2400" dirty="0" err="1">
                <a:latin typeface="Times New Roman"/>
                <a:cs typeface="Times New Roman"/>
              </a:rPr>
              <a:t>tags</a:t>
            </a:r>
            <a:r>
              <a:rPr lang="pt-BR" sz="2400" dirty="0">
                <a:latin typeface="Times New Roman"/>
                <a:cs typeface="Times New Roman"/>
              </a:rPr>
              <a:t>) que definem títulos, parágrafos, imagens, links, vídeos e outras partes da página. Uma das principais características do HTML5 é o uso de elementos semânticos, que tornam o código mais legível e acessível — por exemplo, </a:t>
            </a:r>
            <a:r>
              <a:rPr lang="pt-BR" sz="2400" dirty="0">
                <a:latin typeface="Consolas"/>
                <a:cs typeface="Times New Roman"/>
              </a:rPr>
              <a:t>&lt;header&gt;</a:t>
            </a:r>
            <a:r>
              <a:rPr lang="pt-BR" sz="2400" dirty="0">
                <a:latin typeface="Times New Roman"/>
                <a:cs typeface="Times New Roman"/>
              </a:rPr>
              <a:t> para o cabeçalho, </a:t>
            </a:r>
            <a:r>
              <a:rPr lang="pt-BR" sz="2400" dirty="0">
                <a:latin typeface="Consolas"/>
                <a:cs typeface="Times New Roman"/>
              </a:rPr>
              <a:t>&lt;</a:t>
            </a:r>
            <a:r>
              <a:rPr lang="pt-BR" sz="2400" dirty="0" err="1">
                <a:latin typeface="Consolas"/>
                <a:cs typeface="Times New Roman"/>
              </a:rPr>
              <a:t>nav</a:t>
            </a:r>
            <a:r>
              <a:rPr lang="pt-BR" sz="2400" dirty="0">
                <a:latin typeface="Consolas"/>
                <a:cs typeface="Times New Roman"/>
              </a:rPr>
              <a:t>&gt;</a:t>
            </a:r>
            <a:r>
              <a:rPr lang="pt-BR" sz="2400" dirty="0">
                <a:latin typeface="Times New Roman"/>
                <a:cs typeface="Times New Roman"/>
              </a:rPr>
              <a:t> para o menu de navegação, </a:t>
            </a:r>
            <a:r>
              <a:rPr lang="pt-BR" sz="2400" dirty="0">
                <a:latin typeface="Consolas"/>
                <a:cs typeface="Times New Roman"/>
              </a:rPr>
              <a:t>&lt;</a:t>
            </a:r>
            <a:r>
              <a:rPr lang="pt-BR" sz="2400" dirty="0" err="1">
                <a:latin typeface="Consolas"/>
                <a:cs typeface="Times New Roman"/>
              </a:rPr>
              <a:t>main</a:t>
            </a:r>
            <a:r>
              <a:rPr lang="pt-BR" sz="2400" dirty="0">
                <a:latin typeface="Consolas"/>
                <a:cs typeface="Times New Roman"/>
              </a:rPr>
              <a:t>&gt;</a:t>
            </a:r>
            <a:r>
              <a:rPr lang="pt-BR" sz="2400" dirty="0">
                <a:latin typeface="Times New Roman"/>
                <a:cs typeface="Times New Roman"/>
              </a:rPr>
              <a:t> para o conteúdo principal e </a:t>
            </a:r>
            <a:r>
              <a:rPr lang="pt-BR" sz="2400" dirty="0">
                <a:latin typeface="Consolas"/>
                <a:cs typeface="Times New Roman"/>
              </a:rPr>
              <a:t>&lt;</a:t>
            </a:r>
            <a:r>
              <a:rPr lang="pt-BR" sz="2400" dirty="0" err="1">
                <a:latin typeface="Consolas"/>
                <a:cs typeface="Times New Roman"/>
              </a:rPr>
              <a:t>footer</a:t>
            </a:r>
            <a:r>
              <a:rPr lang="pt-BR" sz="2400" dirty="0">
                <a:latin typeface="Consolas"/>
                <a:cs typeface="Times New Roman"/>
              </a:rPr>
              <a:t>&gt;</a:t>
            </a:r>
            <a:r>
              <a:rPr lang="pt-BR" sz="2400" dirty="0">
                <a:latin typeface="Times New Roman"/>
                <a:cs typeface="Times New Roman"/>
              </a:rPr>
              <a:t> para o rodapé. Além disso, o HTML5 possui suporte nativo a multimídia (como </a:t>
            </a:r>
            <a:r>
              <a:rPr lang="pt-BR" sz="2400" dirty="0">
                <a:latin typeface="Consolas"/>
                <a:cs typeface="Times New Roman"/>
              </a:rPr>
              <a:t>&lt;</a:t>
            </a:r>
            <a:r>
              <a:rPr lang="pt-BR" sz="2400" dirty="0" err="1">
                <a:latin typeface="Consolas"/>
                <a:cs typeface="Times New Roman"/>
              </a:rPr>
              <a:t>video</a:t>
            </a:r>
            <a:r>
              <a:rPr lang="pt-BR" sz="2400" dirty="0">
                <a:latin typeface="Consolas"/>
                <a:cs typeface="Times New Roman"/>
              </a:rPr>
              <a:t>&gt;</a:t>
            </a:r>
            <a:r>
              <a:rPr lang="pt-BR" sz="2400" dirty="0">
                <a:latin typeface="Times New Roman"/>
                <a:cs typeface="Times New Roman"/>
              </a:rPr>
              <a:t> e </a:t>
            </a:r>
            <a:r>
              <a:rPr lang="pt-BR" sz="2400" dirty="0">
                <a:latin typeface="Consolas"/>
                <a:cs typeface="Times New Roman"/>
              </a:rPr>
              <a:t>&lt;</a:t>
            </a:r>
            <a:r>
              <a:rPr lang="pt-BR" sz="2400" dirty="0" err="1">
                <a:latin typeface="Consolas"/>
                <a:cs typeface="Times New Roman"/>
              </a:rPr>
              <a:t>audio</a:t>
            </a:r>
            <a:r>
              <a:rPr lang="pt-BR" sz="2400" dirty="0">
                <a:latin typeface="Consolas"/>
                <a:cs typeface="Times New Roman"/>
              </a:rPr>
              <a:t>&gt;</a:t>
            </a:r>
            <a:r>
              <a:rPr lang="pt-BR" sz="2400" dirty="0">
                <a:latin typeface="Times New Roman"/>
                <a:cs typeface="Times New Roman"/>
              </a:rPr>
              <a:t>), integração com CSS3 e Javascript, e recursos que permitem criar aplicações web interativas e responsivas.</a:t>
            </a:r>
            <a:endParaRPr lang="pt-BR" dirty="0"/>
          </a:p>
          <a:p>
            <a:endParaRPr lang="pt-BR" sz="2400" dirty="0">
              <a:latin typeface="Times New Roman"/>
              <a:ea typeface="+mn-lt"/>
              <a:cs typeface="Times New Roman"/>
            </a:endParaRPr>
          </a:p>
          <a:p>
            <a:r>
              <a:rPr lang="pt-BR" sz="2400" dirty="0">
                <a:latin typeface="Times New Roman"/>
                <a:cs typeface="Times New Roman"/>
              </a:rPr>
              <a:t>Exemplo: </a:t>
            </a:r>
          </a:p>
          <a:p>
            <a:endParaRPr lang="pt-BR" sz="2400" dirty="0">
              <a:latin typeface="Times New Roman"/>
              <a:cs typeface="Times New Roman"/>
            </a:endParaRPr>
          </a:p>
        </p:txBody>
      </p:sp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61B85240-FD59-187E-BDB4-E718EE57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38" y="5467907"/>
            <a:ext cx="6798609" cy="78956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D8AC3D-ACA0-2550-D5E8-1E5CB4394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10" y="10393455"/>
            <a:ext cx="2046195" cy="21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613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Papel A3 (297 x 420 mm)</PresentationFormat>
  <Paragraphs>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456</cp:revision>
  <dcterms:created xsi:type="dcterms:W3CDTF">2025-11-07T00:48:09Z</dcterms:created>
  <dcterms:modified xsi:type="dcterms:W3CDTF">2025-11-08T17:36:03Z</dcterms:modified>
</cp:coreProperties>
</file>